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8" r:id="rId2"/>
    <p:sldId id="257" r:id="rId3"/>
    <p:sldId id="259" r:id="rId4"/>
    <p:sldId id="264" r:id="rId5"/>
    <p:sldId id="262" r:id="rId6"/>
    <p:sldId id="276" r:id="rId7"/>
    <p:sldId id="289" r:id="rId8"/>
    <p:sldId id="293" r:id="rId9"/>
    <p:sldId id="266" r:id="rId10"/>
    <p:sldId id="267" r:id="rId11"/>
    <p:sldId id="268" r:id="rId12"/>
    <p:sldId id="295" r:id="rId13"/>
    <p:sldId id="297" r:id="rId14"/>
    <p:sldId id="298" r:id="rId15"/>
    <p:sldId id="301" r:id="rId16"/>
    <p:sldId id="302" r:id="rId17"/>
    <p:sldId id="303" r:id="rId18"/>
    <p:sldId id="290" r:id="rId19"/>
    <p:sldId id="271" r:id="rId20"/>
    <p:sldId id="272" r:id="rId21"/>
    <p:sldId id="299" r:id="rId22"/>
    <p:sldId id="275" r:id="rId23"/>
    <p:sldId id="280" r:id="rId24"/>
    <p:sldId id="281" r:id="rId25"/>
    <p:sldId id="283" r:id="rId26"/>
    <p:sldId id="284" r:id="rId27"/>
    <p:sldId id="270" r:id="rId28"/>
    <p:sldId id="287" r:id="rId29"/>
    <p:sldId id="285" r:id="rId30"/>
    <p:sldId id="286" r:id="rId31"/>
    <p:sldId id="291" r:id="rId32"/>
    <p:sldId id="292" r:id="rId33"/>
  </p:sldIdLst>
  <p:sldSz cx="12192000" cy="6858000"/>
  <p:notesSz cx="6858000" cy="9144000"/>
  <p:embeddedFontLst>
    <p:embeddedFont>
      <p:font typeface="CookieRun Black" panose="020B0600000101010101" pitchFamily="50" charset="-127"/>
      <p:bold r:id="rId35"/>
    </p:embeddedFont>
    <p:embeddedFont>
      <p:font typeface="CookieRun Bold" panose="020B0600000101010101" pitchFamily="50" charset="-127"/>
      <p:bold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D973"/>
    <a:srgbClr val="CCAA8C"/>
    <a:srgbClr val="FFF9EB"/>
    <a:srgbClr val="156082"/>
    <a:srgbClr val="1076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5:02:21.790"/>
    </inkml:context>
    <inkml:brush xml:id="br0">
      <inkml:brushProperty name="width" value="0.035" units="cm"/>
      <inkml:brushProperty name="height" value="0.035" units="cm"/>
      <inkml:brushProperty name="color" value="#B51B16"/>
    </inkml:brush>
  </inkml:definitions>
  <inkml:trace contextRef="#ctx0" brushRef="#br0">290 56 24575,'-6'-1'0,"0"0"0,-1 0 0,1-1 0,0 0 0,0 0 0,0-1 0,0 1 0,-6-5 0,-27-9 0,14 10 0,-1 1 0,0 1 0,-30 0 0,456 6 0,-395-2 0,0 0 0,0 0 0,0 1 0,1 0 0,-1 0 0,0 0 0,0 0 0,6 3 0,-9-3 0,0 0 0,0 0 0,-1 1 0,1-1 0,-1 0 0,1 1 0,-1-1 0,1 1 0,-1-1 0,0 1 0,1 0 0,-1-1 0,0 1 0,0 0 0,0 0 0,-1 0 0,1 0 0,0 0 0,-1 0 0,1 0 0,-1 0 0,0 0 0,0 4 0,0-5 0,0 1 0,0 0 0,-1 0 0,1 0 0,-1 0 0,1 0 0,-1-1 0,0 1 0,1 0 0,-1-1 0,0 1 0,0 0 0,-1-1 0,1 1 0,0-1 0,0 0 0,-1 1 0,1-1 0,-1 0 0,1 0 0,-1 0 0,1 0 0,-1 0 0,0 0 0,0 0 0,1 0 0,-1-1 0,0 1 0,-3 0 0,-8 2 0,0 0 0,0-1 0,-15 1 0,20-2 0,-284 3-70,193-6-1225,68 1-5531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2T15:02:42.066"/>
    </inkml:context>
    <inkml:brush xml:id="br0">
      <inkml:brushProperty name="width" value="0.35" units="cm"/>
      <inkml:brushProperty name="height" value="0.35" units="cm"/>
      <inkml:brushProperty name="color" value="#B51B16"/>
    </inkml:brush>
  </inkml:definitions>
  <inkml:trace contextRef="#ctx0" brushRef="#br0">3208 3732 24575,'-591'0'0,"545"-2"0,-59-11 0,62 7 0,-63-2 0,114 8 0,202-4 0,409-18 0,-560 23 0,77-2 0,-128 0 0,0-1 0,0 1 0,0-1 0,0-1 0,0 0 0,0 0 0,0 0 0,-1-1 0,0 0 0,9-7 0,-15 11 0,-1 0 0,0 0 0,0 0 0,1 0 0,-1-1 0,0 1 0,0 0 0,0 0 0,1-1 0,-1 1 0,0 0 0,0 0 0,0-1 0,1 1 0,-1 0 0,0 0 0,0-1 0,0 1 0,0 0 0,0-1 0,0 1 0,0 0 0,0 0 0,0-1 0,0 1 0,0 0 0,0-1 0,0 1 0,0 0 0,0-1 0,0 1 0,0 0 0,0 0 0,0-1 0,0 1 0,-1 0 0,1 0 0,0-1 0,0 1 0,0 0 0,0 0 0,-1-1 0,1 1 0,0 0 0,0 0 0,-1 0 0,1-1 0,0 1 0,0 0 0,-1 0 0,1 0 0,0 0 0,0 0 0,-1-1 0,1 1 0,0 0 0,-1 0 0,1 0 0,0 0 0,0 0 0,-1 0 0,1 0 0,0 0 0,-1 0 0,1 0 0,-26-3 0,25 3 0,-333-3 0,163 6 0,-1042-3 0,1192-1 0,0-2 0,-31-6 0,-21-2 0,53 8 0,0-1 0,1-1 0,-33-12 0,32 10 0,0 1 0,0 0 0,-32-3 0,-207 7 0,212 3 0,87-3 0,60-12 0,-22 3 0,71-14 0,23-2 0,-95 25 0,-57 3 0,0-1 0,0-1 0,0-1 0,26-6 0,-6-1 0,77-6 0,-32 6 0,9 0 0,176 6 0,-135 5 0,734-2 0,-973-6 0,-1-4 0,-102-24 0,21 3 0,-658-41 0,0 62 0,580-4 0,47 0 0,205 14 0,-27-1 0,37 1 0,0 0 0,0 0 0,1 0 0,-1 0 0,0-1 0,1 1 0,-1-1 0,0 1 0,1-1 0,-1 0 0,1 1 0,-1-1 0,1 0 0,-1 0 0,-1-2 0,3 3 0,0 0 0,0-1 0,0 1 0,0 0 0,0 0 0,0-1 0,0 1 0,1 0 0,-1 0 0,0-1 0,0 1 0,0 0 0,0 0 0,0 0 0,1-1 0,-1 1 0,0 0 0,0 0 0,0 0 0,1 0 0,-1-1 0,0 1 0,0 0 0,1 0 0,-1 0 0,0 0 0,0 0 0,1 0 0,-1 0 0,0 0 0,0 0 0,1 0 0,-1 0 0,0 0 0,1 0 0,-1 0 0,31-6 0,0 1 0,37-1 0,-21 2 0,516-31-328,-1 27-75,-467 8 390,1083 0 137,-1105 1 186,143 20 0,-187-12-310,-24-2 0,-20-1 0,-44 1 0,1-3 0,-74-3 0,55-2 0,-521-23 35,187 2-228,-700-5-682,1013 25 871,2 0 77,-145-21-1,222 19 103,1-1 0,0-1 0,0 0 0,-28-15 0,45 21-174,0 0 0,0-1 0,0 1 0,0-1 0,0 1 0,1-1 0,-1 1 0,0-1 0,0 0-1,0 1 1,1-1 0,-1 0 0,0 0 0,1 1 0,-1-1 0,0-2 0,1 3-1,0 0 0,0-1 0,0 1 1,1 0-1,-1-1 0,0 1 0,0 0 0,0-1 1,0 1-1,1 0 0,-1-1 0,0 1 0,1 0 1,-1-1-1,0 1 0,0 0 0,1 0 0,-1 0 0,0-1 1,1 1-1,-1 0 0,0 0 0,1 0 0,-1 0 1,1 0-1,-1 0 0,0-1 0,1 1 0,41-5-3,-33 5 2,134-13 1,178-13 0,794 14 0,-886 12 0,-534-21 0,-2-26 0,69 9 0,140 20 0,-174-58 0,235 64 0,15 1 0,22 11 0,0 0 0,0 0 0,-1-1 0,1 1 0,0 0 0,0-1 0,-1 1 0,1 0 0,0 0 0,0-1 0,0 1 0,0 0 0,0-1 0,0 1 0,0 0 0,-1-1 0,1 1 0,0 0 0,0-1 0,0 1 0,0 0 0,0-1 0,0 1 0,1 0 0,-1-1 0,0 1 0,0 0 0,0-1 0,0 1 0,0 0 0,0-1 0,1 1 0,-1 0 0,0-1 0,3-1 0,-1 0 0,1 0 0,0 1 0,0-1 0,0 1 0,0-1 0,0 1 0,0 0 0,0 0 0,1 0 0,4 0 0,28-5 0,-1 1 0,49 1 0,1286-4-1059,-840 11 815,-200-2 408,-322-2 57,-13 1 50,-26-3 228,9 2-351,-793-97-148,305 51 0,40 5 0,352 26 0,-222-62 0,332 76 0,-36-11 0,-57-26 0,97 37 0,0 0 0,0 0 0,1-1 0,-1 0 0,0 1 0,1-1 0,0 0 0,0-1 0,-4-4 0,6 7 0,0 0 0,1 0 0,-1 0 0,0 0 0,1 0 0,-1 0 0,1 0 0,0 0 0,-1 0 0,1 0 0,0-1 0,0 1 0,-1 0 0,1 0 0,0 0 0,0 0 0,0-1 0,1 1 0,-1 0 0,0 0 0,0 0 0,1 0 0,-1 0 0,0 0 0,1-1 0,-1 1 0,1 0 0,0 0 0,-1 0 0,1 1 0,0-1 0,-1 0 0,1 0 0,0 0 0,0 0 0,0 1 0,0-1 0,0 0 0,0 1 0,1-2 0,4-1 0,0 0 0,1 0 0,-1 1 0,1 0 0,0 0 0,-1 0 0,1 1 0,11-1 0,62 0 0,-50 2 0,427 13 0,-181-2 0,277-2 0,-525-9 0,-15 0 0,0 0 0,-1 0 0,1 1 0,0 1 0,0 0 0,0 1 0,-1 0 0,14 6 0,-26-9 0,1 0 0,-1 0 0,0 0 0,1 0 0,-1 0 0,0 0 0,1 0 0,-1 1 0,0-1 0,1 0 0,-1 0 0,0 0 0,0 0 0,1 1 0,-1-1 0,0 0 0,1 0 0,-1 1 0,0-1 0,0 0 0,0 1 0,1-1 0,-1 0 0,0 1 0,0-1 0,0 0 0,0 1 0,0-1 0,0 0 0,1 1 0,-1-1 0,0 0 0,0 1 0,0-1 0,0 0 0,0 1 0,0-1 0,-1 1 0,1-1 0,0 1 0,-18 7 0,-16-2 0,-1-2 0,-1-1 0,-63-2 0,-113-21 0,107 8 0,-44-1 0,-137-16 0,265 26 0,0-1 0,-40-13 0,56 16 0,1-1 0,-1 0 0,0 0 0,1 0 0,-1-1 0,1 1 0,0-1 0,0 0 0,0 0 0,0-1 0,0 1 0,1-1 0,0 0 0,-1 1 0,1-2 0,1 1 0,-1 0 0,-2-7 0,4 9 0,0 0 0,1-1 0,0 1 0,-1 0 0,1-1 0,0 1 0,0 0 0,0-1 0,1 1 0,-1 0 0,0 0 0,1-1 0,0 1 0,-1 0 0,1 0 0,0 0 0,1-3 0,1 1 0,0-1 0,1 1 0,-1 0 0,1 0 0,-1 0 0,1 0 0,5-3 0,6-4 0,0 1 0,1 1 0,25-11 0,-12 9 0,0 1 0,2 1 0,-1 1 0,1 2 0,50-4 0,159 6 0,743 87-833,-821-63 833,190 31 0,-348-51 12,0 1-1,1 0 1,-1 0-1,0 0 1,0 1 0,0-1-1,0 1 1,0 0-1,-1 0 1,1 0-1,6 6 1,-10-8-2,1 0 0,-1 1 0,0-1 0,0 1 0,0-1 0,1 0 0,-1 1 0,0-1 0,0 1 0,0-1 0,0 1 0,0-1 0,0 0 0,0 1 0,0-1 0,0 1 0,0-1 1,0 1-1,-1-1 0,1 0 0,0 1 0,0-1 0,0 1 0,0-1 0,-1 0 0,1 1 0,0-1 0,0 0 0,-1 1 0,1-1 0,0 0 0,-1 1 0,1-1 0,0 0 0,-1 1 0,1-1 0,0 0 0,-1 0 0,1 0 0,-1 1 0,1-1 0,0 0 0,-1 0 0,0 0 0,-23 7 233,-31 2-243,0-4 0,0-1 0,-59-5 0,32 1 0,-1100-28 0,1170 28 0,-52-6 0,60 5 0,0 0 0,0 0 0,0 0 0,0 0 0,0 0 0,0-1 0,1 0 0,-1 0 0,0 0 0,1 0 0,-5-4 0,7 5 0,0 0 0,0 0 0,1 0 0,-1 0 0,1 1 0,-1-1 0,1 0 0,-1 0 0,1 0 0,-1 0 0,1 0 0,0-1 0,-1 1 0,1 0 0,0 0 0,0 0 0,0 0 0,0 0 0,0 0 0,0 0 0,0 0 0,0 0 0,1 0 0,-1-1 0,0 1 0,1 0 0,-1 0 0,1 0 0,-1 0 0,1 0 0,-1 1 0,1-1 0,0 0 0,1-1 0,2-3 0,0 0 0,1 1 0,0-1 0,0 1 0,5-3 0,11-6 0,1 1 0,-1 0 0,2 2 0,0 1 0,28-8 0,131-23 0,313-16-546,12 36-282,-275 13 687,-132 3 141,187-1 0,-248 8 0,-29 1 71,-10-1 122,-19 2 451,-78 4-351,-126-5 1,127-5-274,-1096-20-20,387-51 0,762 68 0,30 3 0,0 0 0,0-1 0,0 0 0,0-1 0,-15-6 0,27 9 0,0 0 0,-1-1 0,1 1 0,0-1 0,0 1 0,0-1 0,0 0 0,0 0 0,0 1 0,0-1 0,0 0 0,0 0 0,0 0 0,1 0 0,-1 0 0,0 0 0,0 0 0,0-2 0,1 2 0,0 0 0,0 0 0,0 1 0,0-1 0,0 0 0,0 0 0,0 0 0,0 0 0,0 0 0,1 1 0,-1-1 0,0 0 0,1 0 0,-1 0 0,0 1 0,1-1 0,-1 0 0,1 0 0,0 1 0,0-2 0,3-2 0,1 0 0,0 0 0,0 0 0,1 1 0,-1-1 0,7-2 0,44-21 0,2 3 0,1 2 0,0 3 0,2 2 0,0 3 0,66-6 0,471-16 0,8 38 0,-589-2 0,7 0 0,0 1 0,29 5 0,-42-2 0,-12 0 0,-19 1 0,-116 3 0,-562-4 0,519-5 0,88-1 0,0-4 0,-147-29 0,154 20 0,-58-14 0,138 28 0,0 0 0,0-1 0,0 1 0,0-1 0,0 0 0,0 0 0,0 0 0,-3-4 0,6 5 0,0 1 0,0-1 0,1 0 0,-1 0 0,1 0 0,-1 0 0,1 0 0,-1 0 0,1 0 0,0 0 0,-1 0 0,1 0 0,0 0 0,0 0 0,0 0 0,-1 0 0,1 0 0,0 0 0,1 0 0,-1 0 0,0 0 0,0 0 0,0 0 0,0 0 0,1 0 0,-1 0 0,1 0 0,-1 0 0,1 0 0,-1 1 0,1-1 0,-1 0 0,1 0 0,0 0 0,-1 0 0,1 1 0,0-1 0,1-1 0,10-9 0,0 1 0,1 0 0,0 0 0,27-14 0,-25 16 0,0 1 0,0 0 0,0 1 0,23-5 0,175-33 0,630-66-1279,-492 71 687,105-14-490,-409 49 983,45-8 57,-83 10 46,0 0 0,1-1-1,-1 0 1,0 0 0,0-1-1,11-6 1,-19 10-4,0-1 0,-1 1 0,1 0 0,0-1 0,-1 1 0,1 0 0,0-1 0,-1 1 0,1-1 0,-1 1 0,1 0 0,-1-1 0,1 0 0,-1 1 0,1-1 0,-1 1 0,1-1 0,-1 0 0,0 1 0,1-1 0,-1 0 0,0 1 0,0-1 0,1 0 0,-1 0 0,0 1 0,0-1 0,0 0 0,0 1 0,0-1 0,0 0 0,0 0 0,0 1 0,0-1 0,0 0 0,0 0 0,-1 1 0,1-1 0,0 0 0,-1 1 0,1-1 0,0 0 0,-1 1 0,1-1 0,-1 0 0,1 1 0,-1-1 0,-2-2 0,-1 0 0,0 0 0,1 1 0,-1 0 0,0-1 0,-6-1 0,-29-11 324,-1 1 1,0 2-1,-65-11 0,-131-7 1343,189 26-1583,-65-8-72,-330-43 1,363 40-14,2-3 0,0-4-1,-115-48 1,182 66 1,1 0 0,-1-1 0,1-1 0,0 0 0,-10-8 0,17 13 0,1 0 0,0 0 0,0 0 0,0-1 0,-1 1 0,1 0 0,0-1 0,1 1 0,-1 0 0,0-1 0,0 1 0,1-1 0,-1 1 0,0-1 0,1 1 0,0-1 0,-1 0 0,1 1 0,0-1 0,0 0 0,0 1 0,0-1 0,0 0 0,0 1 0,0-1 0,1 0 0,-1 1 0,0-1 0,1 1 0,0-1 0,-1 1 0,1-1 0,0 1 0,0-1 0,0 1 0,0 0 0,0-1 0,0 1 0,0 0 0,0 0 0,2-2 0,6-5 0,1 1 0,0 0 0,0 0 0,1 1 0,-1 0 0,2 1 0,20-7 0,87-20 0,-21 15 0,-89 13 0,-13 0 0,-17-1 0,-49-3 0,0 3 0,-1 3 0,1 3 0,-113 17 0,115-8 0,2 4 0,-103 35 0,143-40 0,0 2 0,1 1 0,0 1 0,1 1 0,0 1 0,1 1 0,1 1 0,0 1 0,-19 22 0,28-25 0,1 2 0,0-1 0,1 2 0,1 0 0,1 0 0,1 0 0,0 1 0,1 0 0,1 1 0,1 0 0,1 0 0,-2 21 0,0 27 0,4 0 0,8 85 0,-2-64 0,-4-85 0,0 0 0,0 0 0,0 0 0,1 0 0,-1 0 0,1 0 0,0 0 0,3 7 0,-3-10 0,0 0 0,0 0 0,0 0 0,0 0 0,0-1 0,0 1 0,0 0 0,1-1 0,-1 1 0,0-1 0,0 1 0,0-1 0,1 0 0,-1 1 0,0-1 0,1 0 0,-1 0 0,0 0 0,1 0 0,-1 0 0,0 0 0,0 0 0,1-1 0,-1 1 0,0 0 0,1-1 0,-1 1 0,0-1 0,0 1 0,0-1 0,2-1 0,63-21 0,-1-4 0,-1-2 0,71-44 0,-124 65 0,-1 0 0,0 0 0,0-1 0,0 0 0,-1-1 0,-1 0 0,1-1 0,-2 0 0,1 0 0,-2 0 0,0-1 0,0 0 0,7-22 0,-10 24 0,0 0 0,-1-1 0,0 1 0,-1-1 0,0 0 0,-1 0 0,0 1 0,0-1 0,-1 0 0,-1 1 0,0-1 0,0 1 0,-1-1 0,0 1 0,-1 0 0,0 0 0,-8-12 0,0 4 0,-1 0 0,0 0 0,-2 2 0,0 0 0,-1 0 0,0 2 0,-1 0 0,-1 1 0,0 0 0,-1 2 0,0 0 0,-1 1 0,-36-13 0,41 18 0,0 0 0,-1 1 0,0 0 0,0 1 0,0 1 0,0 1 0,0 0 0,0 1 0,0 1 0,0 0 0,0 1 0,0 1 0,0 0 0,1 1 0,-1 1 0,1 1 0,0 0 0,1 1 0,-19 11 0,22-10 0,0 1 0,1 0 0,0 1 0,0 0 0,1 0 0,1 1 0,0 1 0,0-1 0,-9 19 0,-2 11 0,-21 67 0,28-74 0,-73 251 0,-15 41 0,85-285 0,-2-2 0,-27 47 0,11-22 0,31-59 0,0 0 0,0 0 0,0 0 0,1 0 0,0 0 0,0 0 0,0 1 0,1-1 0,-1 0 0,2 9 0,3-19 0,7-21 0,-1-1 0,-2 0 0,9-46 0,-12 46 0,40-206 0,23-403 0,-66 602 0,0 19 0,-1 1 0,-1-1 0,0 0 0,-1 1 0,0-1 0,-6-19 0,7 32 0,0 1 0,0 0 0,0 0 0,0-1 0,-1 1 0,1 0 0,0 0 0,-1 0 0,1 0 0,-1 0 0,0 0 0,1 0 0,-1 0 0,0 0 0,0 0 0,1 0 0,-1 0 0,0 0 0,0 0 0,0 1 0,0-1 0,0 0 0,0 1 0,0-1 0,0 1 0,0-1 0,-1 1 0,1-1 0,0 1 0,0 0 0,0 0 0,-1-1 0,1 1 0,0 0 0,0 0 0,0 0 0,-1 0 0,1 1 0,0-1 0,0 0 0,0 0 0,-1 1 0,1-1 0,0 1 0,0-1 0,0 1 0,0-1 0,0 1 0,-2 1 0,-3 2 0,1 1 0,-1 0 0,1 0 0,-1 0 0,1 1 0,1-1 0,-6 8 0,-4 12 0,1 0 0,0 0 0,2 1 0,-14 50 0,-19 117 0,31-125 0,-5 21 0,11-42 0,-3-1 0,-1 0 0,-3 0 0,-33 75 0,-96 136 0,3-21 0,60-111 0,18-31 0,40-60 0,12-19 0,0 1 0,0 0 0,-12 32 0,17-34 0,0 1 0,1 0 0,0 0 0,-3 27 0,7-36 0,0-1 0,1 0 0,-1 0 0,1 0 0,0 0 0,0 0 0,0 0 0,1 0 0,0 0 0,0 0 0,0 0 0,1-1 0,-1 1 0,1-1 0,0 0 0,0 0 0,1 0 0,4 4 0,-6-5 0,1 0 0,0-1 0,1 1 0,-1-1 0,0 0 0,1 0 0,-1 0 0,1 0 0,0 0 0,-1-1 0,1 0 0,0 0 0,0 0 0,0 0 0,0-1 0,0 1 0,0-1 0,0 0 0,0 0 0,0 0 0,0-1 0,0 0 0,0 1 0,0-1 0,0-1 0,-1 1 0,6-3 0,7-4 0,-1-1 0,0 0 0,-1-2 0,26-22 0,-23 18 0,17-16 0,49-58 0,-31 30 0,-38 42 0,-1 0 0,0-2 0,-2 1 0,0-2 0,-1 1 0,-1-2 0,11-34 0,-4 1 0,16-101 0,-19 37 0,-9 67 0,21-90 0,71-164 0,-54 181 0,40-185 0,-70 235 0,-8 42 0,1 0 0,2 1 0,1-1 0,20-50 0,3 22 0,-16 31 0,15-36 0,-26 49 0,0 0 0,-1 0 0,-1 0 0,-1-1 0,0 1 0,-3-31 0,1 19 0,1 22 0,-1 0 0,1 1 0,-1-1 0,0 0 0,0 1 0,0-1 0,-1 1 0,0-1 0,0 1 0,-1 0 0,1 0 0,-1 0 0,0 0 0,-1 0 0,1 1 0,-1-1 0,0 1 0,0 0 0,-7-5 0,4 4 0,0 0 0,-1 1 0,0 1 0,1-1 0,-2 1 0,1 1 0,0-1 0,0 1 0,-1 1 0,1 0 0,-1 0 0,-12 0 0,3 1 0,-1 1 0,1 1 0,0 0 0,0 2 0,0 0 0,0 0 0,1 2 0,0 0 0,0 1 0,0 1 0,-19 12 0,7 1 0,0 2 0,2 0 0,0 2 0,-31 39 0,50-56 0,0 1 0,1 0 0,0 0 0,0 0 0,1 1 0,1 0 0,0 1 0,0-1 0,1 1 0,0 0 0,-3 14 0,3-7 0,2 1 0,0 0 0,0-1 0,2 1 0,0 0 0,2 0 0,0 0 0,1-1 0,6 23 0,2 10 0,-9-38 0,0 0 0,1-1 0,0 1 0,1-1 0,1 0 0,0-1 0,0 1 0,8 11 0,-3-7 0,-1 0 0,-1 0 0,-1 1 0,0 0 0,5 21 0,10 27 0,3-10 0,62 99 0,48 42 0,-77-118 0,-4 3 0,67 133 0,-16 14 0,-92-186 0,-11-36 0,-1 1 0,1-1 0,0 0 0,0 1 0,0-1 0,1 0 0,0 0 0,1-1 0,-1 1 0,1-1 0,5 7 0,-8-12 0,-1 1 0,1-1 0,0 0 0,-1 1 0,1-1 0,-1 0 0,1 1 0,0-1 0,-1 0 0,1 0 0,0 0 0,-1 0 0,1 0 0,0 0 0,0 0 0,-1 0 0,1 0 0,0 0 0,-1 0 0,1 0 0,0 0 0,-1 0 0,1-1 0,0 1 0,-1 0 0,1 0 0,-1-1 0,1 1 0,1-1 0,-1-1 0,1 0 0,0 0 0,-1 1 0,1-1 0,-1-1 0,1 1 0,-1 0 0,0 0 0,2-4 0,4-14 0,-1 0 0,0-1 0,4-34 0,2-73 0,-10 107 0,9-709 0,-15 411 0,4 311 0,1 0 0,-1 0 0,1 0 0,1 0 0,0 0 0,0 1 0,0-1 0,1 0 0,0 1 0,1 0 0,-1-1 0,1 1 0,6-7 0,0 2 0,0 1 0,0 1 0,1 0 0,1 0 0,0 1 0,16-9 0,89-45 0,-14 8 0,0 0 0,-72 40 0,-1-1 0,0-2 0,53-41 0,-34 16 0,57-54 0,-86 77 0,-1-1 0,16-23 0,-30 36 0,0 1 0,-1-1 0,0 0 0,0-1 0,-1 1 0,0 0 0,0-1 0,-1 0 0,0 0 0,1-12 0,-3 18 0,1 1 0,-1 0 0,0 0 0,-1-1 0,1 1 0,0 0 0,-1-1 0,1 1 0,-1 0 0,1 0 0,-1 0 0,0 0 0,0 0 0,0 0 0,0 0 0,-1 0 0,1 0 0,0 0 0,-1 0 0,1 1 0,-1-1 0,0 0 0,1 1 0,-1 0 0,0-1 0,0 1 0,0 0 0,0 0 0,0 0 0,0 0 0,-1 0 0,-1 0 0,-8-1 0,1 0 0,0 0 0,-1 1 0,1 1 0,-14 1 0,10-1 0,-49 0 0,4-1 0,-116 14 0,158-10 0,0 1 0,0 1 0,0 0 0,1 1 0,0 1 0,0 1 0,0 0 0,1 1 0,1 1 0,-25 19 0,27-18 0,0 1 0,1 1 0,-21 26 0,28-31 0,0 1 0,0 0 0,0-1 0,2 1 0,-1 1 0,1-1 0,0 0 0,-2 16 0,-15 165 0,11-93 0,8-88 0,-1 1 0,0-1 0,-1 0 0,0 0 0,0 0 0,-1-1 0,-8 15 0,-42 54 0,22-34 0,29-38 0,0-1 0,-1 0 0,1-1 0,-1 1 0,0 0 0,0-1 0,-1 0 0,1 0 0,-1 0 0,1-1 0,-1 0 0,-7 3 0,9-4 0,0 0 0,0 0 0,0 0 0,0-1 0,0 1 0,0-1 0,-1 0 0,1 0 0,0 0 0,0 0 0,0-1 0,0 1 0,0-1 0,0 0 0,0 0 0,0 0 0,0 0 0,0-1 0,0 1 0,0-1 0,-5-3 0,0-3 0,-1-1 0,1 0 0,0 0 0,1-1 0,0 0 0,-7-14 0,-30-72 0,22 47 0,18 39 0,-21-42 0,-35-58 0,50 95 0,0 1 0,0 0 0,-1 1 0,-1 1 0,0 0 0,0 0 0,-2 1 0,-22-15 0,32 24 0,-33-23 0,36 24 0,0 0 0,0 1 0,0-1 0,0 0 0,0 0 0,0 0 0,0 0 0,0 0 0,0 0 0,1 0 0,-1 0 0,0 0 0,1 0 0,-1 0 0,1-1 0,0 1 0,-1 0 0,1 0 0,0 0 0,-1-1 0,1 1 0,0 0 0,0-1 0,0 1 0,0 0 0,0 0 0,1-2 0,-1 3 0,1-1 0,0 1 0,-1 0 0,1 0 0,0-1 0,-1 1 0,1 0 0,0 0 0,-1 0 0,1 0 0,0 0 0,0 0 0,-1 0 0,1 0 0,0 0 0,-1 0 0,1 0 0,0 0 0,-1 1 0,1-1 0,0 0 0,-1 0 0,1 1 0,0-1 0,-1 0 0,1 1 0,-1-1 0,1 1 0,0-1 0,-1 1 0,1-1 0,0 2 0,22 16 0,-22-17 0,26 25 0,-1 1 0,30 44 0,5 3 0,162 158 0,-196-206 0,1-1 0,1-2 0,1 0 0,0-2 0,42 21 0,172 71 0,-173-85 0,1-3 0,130 27 0,-196-50 0,-1-1 0,1 0 0,0-1 0,0 1 0,0-1 0,0 0 0,0-1 0,-1 0 0,1 0 0,0 0 0,8-3 0,-10 2 0,-1 0 0,1 0 0,0 0 0,-1-1 0,1 0 0,-1 1 0,0-1 0,0-1 0,0 1 0,0 0 0,0-1 0,-1 1 0,0-1 0,0 0 0,4-8 0,0-5 0,0 0 0,-1 0 0,-1 0 0,0-1 0,1-29 0,-3-90 0,-2 113 0,-1 2 0,0 48 0,1-21 0,3 211 0,-1-184 0,2 0 0,2 0 0,1 0 0,19 53 0,-24-78 0,1-1 0,1 0 0,-1 1 0,1-1 0,0 0 0,0-1 0,1 1 0,0-1 0,0 0 0,8 7 0,-11-10 0,0-1 0,0 0 0,0 1 0,0-1 0,0 0 0,0 0 0,0-1 0,1 1 0,-1 0 0,0-1 0,0 1 0,1-1 0,-1 0 0,0 1 0,1-1 0,-1 0 0,0-1 0,1 1 0,-1 0 0,0-1 0,1 1 0,-1-1 0,0 0 0,0 0 0,0 0 0,1 0 0,-1 0 0,0 0 0,0 0 0,-1-1 0,1 1 0,0-1 0,0 1 0,2-4 0,0 0 0,0-1 0,0 0 0,0 0 0,-1-1 0,1 1 0,-1-1 0,-1 1 0,0-1 0,0 0 0,0 0 0,0 0 0,0-11 0,-1-4 0,0 0 0,-3-38 0,0 43 0,-1-1 0,-1 0 0,-1 1 0,0 0 0,-12-27 0,-47-75 0,45 87 0,-24-37 0,23 39 0,-19-39 0,34 58 0,0 0 0,1 0 0,0 0 0,1-1 0,1 1 0,-1-1 0,0-20 0,3-22 0,7-58 0,-6 105 0,0 0 0,1 0 0,0 0 0,0 1 0,0-1 0,1 1 0,0-1 0,0 1 0,1 0 0,0 0 0,0 0 0,0 1 0,1 0 0,0 0 0,0 0 0,0 0 0,0 1 0,1-1 0,0 1 0,11-5 0,-4 2 0,1 1 0,0 1 0,0 0 0,1 1 0,-1 0 0,1 1 0,0 1 0,26-1 0,37-5 0,-61 5 0,-1 1 0,1 1 0,-1 0 0,1 1 0,23 3 0,-22-1 0,-1 1 0,0 1 0,0 1 0,0 1 0,0 0 0,-1 1 0,0 0 0,0 2 0,-1 0 0,0 0 0,-1 2 0,24 21 0,10 18 0,-25-24 0,1-2 0,31 24 0,-21-19 0,-1 0 0,-1 2 0,-2 1 0,-1 2 0,-1 1 0,34 58 0,112 244 0,-161-308 0,10 25 0,-2 1 0,-2 0 0,-3 2 0,-3 0 0,-2 1 0,6 90 0,10 46 0,-6-62 0,-18-110 0,2 0 0,0 0 0,1-1 0,1 0 0,1 0 0,12 23 0,-8-17 0,-8-16 0,1 0 0,0 0 0,1-1 0,0 0 0,13 17 0,-17-25 0,0-1 0,-1 1 0,1-1 0,0 1 0,0-1 0,0 0 0,0 0 0,0 0 0,0 0 0,0 0 0,0 0 0,0 0 0,0-1 0,1 1 0,-1-1 0,0 0 0,0 0 0,1 1 0,-1-1 0,0-1 0,0 1 0,1 0 0,-1 0 0,0-1 0,0 0 0,1 1 0,-1-1 0,0 0 0,0 0 0,0 0 0,0 0 0,0 0 0,0-1 0,-1 1 0,1-1 0,2-1 0,5-5 0,0 0 0,-1-1 0,0 0 0,0 0 0,-1-1 0,0 0 0,-1 0 0,0-1 0,5-11 0,0-5 0,-1 0 0,11-46 0,-16 50 0,-1 1 0,-2-1 0,0 1 0,-1-1 0,-1 0 0,-1 1 0,-6-34 0,0 23 0,-2 0 0,-1 0 0,-2 1 0,-19-39 0,-1 5 0,-3 2 0,-3 2 0,-53-69 0,37 56 0,3-2 0,-55-114 0,101 181 0,-10-22 0,1 0 0,-11-44 0,-14-33 0,-1 11 0,23 51 0,-3 1 0,-29-48 0,45 88 0,0 2 0,0-1 0,0 0 0,-1 1 0,1 0 0,-1 0 0,0 0 0,0 0 0,-1 1 0,1 0 0,-8-3 0,-24-16 0,28 15 0,0-1 0,1-1 0,-1 1 0,-9-15 0,12 14 0,0 1 0,-1 0 0,0 1 0,-1-1 0,1 2 0,-17-12 0,0 7 0,-1 0 0,0 3 0,0 0 0,-1 1 0,0 1 0,-47-3 0,-22 2 0,-122 7 0,83 2 0,124-1 0,-1 1 0,1 0 0,0 0 0,-1 1 0,1 0 0,0 1 0,0 0 0,1 1 0,-16 10 0,-29 12 0,35-18 0,1 1 0,-1 1 0,2 1 0,-32 27 0,-2 1 0,23-16 0,1 2 0,0 0 0,-44 60 0,53-63 0,-4 4 0,2 2 0,-27 47 0,38-59 0,2 0 0,0 1 0,1-1 0,0 1 0,2 1 0,-4 25 0,0-3 0,6-31 0,0 0 0,0 0 0,1 0 0,0 15 0,1-24 0,0 0 0,0 0 0,0 0 0,0 0 0,1 1 0,-1-1 0,0 0 0,1 0 0,-1 0 0,0 0 0,1 0 0,0 0 0,-1 0 0,1 0 0,0 0 0,-1 0 0,1 0 0,0 0 0,0 0 0,0-1 0,0 1 0,0 0 0,0-1 0,0 1 0,0 0 0,0-1 0,0 1 0,0-1 0,0 0 0,0 1 0,0-1 0,1 0 0,-1 0 0,0 1 0,0-1 0,0 0 0,0 0 0,1-1 0,-1 1 0,0 0 0,0 0 0,0 0 0,0-1 0,3 0 0,24-7 0,-1-1 0,0-2 0,0 0 0,25-16 0,-24 12 0,308-178 0,-216 118 0,228-104 0,-335 173 0,0 2 0,0-1 0,1 2 0,0-1 0,-1 2 0,16-1 0,-23 2 0,1 2 0,-1-1 0,0 1 0,0-1 0,0 2 0,0-1 0,0 1 0,-1 0 0,1 0 0,0 0 0,-1 1 0,1 0 0,-1 0 0,0 0 0,0 1 0,5 4 0,47 43 0,117 110 0,-137-123 0,-2 1 0,44 64 0,-68-83 0,-1 0 0,-1 1 0,0-1 0,-2 2 0,0-1 0,-2 1 0,0 0 0,-1 0 0,0 23 0,-3-39 0,-1 0 0,1 0 0,-1 0 0,-1 0 0,1-1 0,-1 1 0,0 0 0,0 0 0,-1 0 0,1-1 0,-1 1 0,0-1 0,-1 0 0,0 1 0,1-1 0,-2 0 0,1 0 0,0-1 0,-1 1 0,0-1 0,0 0 0,-1 0 0,1 0 0,-1 0 0,0-1 0,1 0 0,-2 0 0,1 0 0,0 0 0,-1-1 0,1 0 0,-1 0 0,1-1 0,-1 1 0,-8 0 0,-1 0 0,0-1 0,0-1 0,0 0 0,0-1 0,0-1 0,0 0 0,0-1 0,1 0 0,-1-2 0,1 1 0,-19-10 0,-15-10 0,-84-57 0,22 12 0,89 58 0,0 1 0,-1 1 0,-1 1 0,1 1 0,-1 1 0,0 0 0,0 2 0,-1 1 0,0 1 0,-38 1 0,26 2 0,0 0 0,1 3 0,0 1 0,0 1 0,-39 13 0,-80 29 0,-173 63 0,241-79 0,49-20 0,0 2 0,1 2 0,-50 30 0,77-40 0,0 2 0,0-1 0,0 1 0,1 0 0,1 1 0,-13 17 0,-31 64 0,43-73 0,0-1 0,-1 1 0,-1-1 0,-1-1 0,0 0 0,-1-1 0,0 0 0,-16 13 0,22-22 0,0-1 0,-1 0 0,0-1 0,1 0 0,-1 0 0,-1 0 0,1-1 0,0 0 0,-1 0 0,1-1 0,-1 0 0,1 0 0,-1-1 0,1 0 0,-1 0 0,0-1 0,1 0 0,-1 0 0,1-1 0,0 0 0,-11-4 0,-8-4 0,2-1 0,-1-2 0,2 0 0,-35-26 0,31 21 0,0-2 0,2 0 0,0-2 0,-41-47 0,59 59 0,-1 0 0,-1 1 0,1 0 0,-1 1 0,-1-1 0,1 2 0,-1-1 0,-1 2 0,-22-12 0,32 17 0,-1 0 0,1 1 0,-1-1 0,1 1 0,-1-1 0,0 1 0,1 0 0,-1 0 0,0 0 0,0-1 0,1 2 0,-1-1 0,0 0 0,1 0 0,-1 0 0,0 1 0,1-1 0,-1 1 0,1 0 0,-1-1 0,1 1 0,-1 0 0,1 0 0,-1 0 0,1 0 0,0 0 0,-1 0 0,1 0 0,0 0 0,0 0 0,0 1 0,0-1 0,0 1 0,0-1 0,0 1 0,1-1 0,-1 1 0,0-1 0,1 1 0,-1-1 0,0 4 0,-2 7 0,1 0 0,-1 0 0,2 0 0,-1 17 0,2-27 0,-2 42 0,1 0 0,3 0 0,1 1 0,3-2 0,1 1 0,19 61 0,-19-80 0,-1 1 0,-2 0 0,3 42 0,5 31 0,3-17 0,-4 0 0,1 147 0,-12-219 0,1 1 0,0-1 0,0 0 0,1 0 0,1 0 0,0 0 0,0 0 0,1 0 0,6 11 0,-7-15 0,0 0 0,1 0 0,0 0 0,1 0 0,-1-1 0,1 0 0,0 0 0,0 0 0,1-1 0,-1 1 0,1-1 0,0-1 0,0 1 0,11 4 0,-8-5 0,1 2 0,-1-1 0,1 1 0,-1 0 0,0 1 0,-1 0 0,0 1 0,0 0 0,0 0 0,13 16 0,-11-9 0,-1 1 0,0 0 0,-1 1 0,0 0 0,9 29 0,-13-30 0,2 0 0,0 0 0,1 0 0,0-1 0,14 19 0,-18-29 0,1 1 0,-1-1 0,1 0 0,0 0 0,1-1 0,-1 0 0,1 1 0,-1-1 0,1-1 0,0 1 0,0-1 0,0 1 0,0-2 0,1 1 0,-1 0 0,0-1 0,1 0 0,-1 0 0,7-1 0,2 1 0,-1-1 0,0 0 0,0-1 0,1 0 0,-1-1 0,0-1 0,0 0 0,-1-1 0,1 0 0,-1-1 0,1 0 0,-2-1 0,1 0 0,0-1 0,-1 0 0,-1-1 0,1-1 0,-1 1 0,-1-1 0,11-13 0,113-157 0,-91 118 0,2 2 0,54-55 0,-11 34 0,3 5 0,104-67 0,-172 126 0,-1-1 0,0-1 0,-2-1 0,0-1 0,-2-1 0,18-25 0,74-140 0,-46 70 0,-42 83 0,2 1 0,1 0 0,1 2 0,48-44 0,132-91 0,-190 154 0,0-2 0,0 0 0,-1 0 0,-1-2 0,-1 1 0,0-2 0,0 0 0,-2 0 0,11-22 0,-11 15 0,-1 1 0,-1-1 0,-1 0 0,-1-1 0,-1 0 0,3-48 0,-8-189 0,-3 113 0,3 142 0,0 1 0,1 0 0,-1-1 0,0 1 0,-1 0 0,1 0 0,-1-1 0,0 1 0,0 0 0,0 0 0,-1 0 0,0 0 0,0 0 0,0 0 0,-1 1 0,-4-7 0,7 11 0,0-1 0,-1 1 0,1 0 0,0 0 0,-1-1 0,1 1 0,0 0 0,-1 0 0,1-1 0,-1 1 0,1 0 0,-1 0 0,1 0 0,-1 0 0,1 0 0,-1 0 0,1 0 0,0 0 0,-1 0 0,1 0 0,-1 0 0,1 0 0,-1 0 0,1 0 0,-1 0 0,1 0 0,-1 0 0,1 1 0,0-1 0,-1 0 0,1 0 0,-1 1 0,1-1 0,0 0 0,-1 0 0,1 1 0,0-1 0,-1 0 0,1 1 0,0-1 0,-1 1 0,1-1 0,0 1 0,-13 23 0,11-18 0,-31 51-1365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AA9FA-FC11-4979-8F45-1572BB7B18C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2C3D34-0DF7-46D5-9370-D677C23122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972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3D34-0DF7-46D5-9370-D677C23122A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797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3D34-0DF7-46D5-9370-D677C23122A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849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2C3D34-0DF7-46D5-9370-D677C23122A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1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9F094-A870-835C-53CE-4B949BC99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EC692D-E0F2-5272-6C4C-833B2B8AF0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E48B71-D91A-4963-083B-C7660618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B40F1-6055-A03C-1682-668AD6813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1B623-4967-1C1F-8D73-A5B60F7F3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6FFF7-057E-A75F-ACF4-34F695BD1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F70CB-3E04-4E13-112C-F60C273A21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5C627-B3B9-317B-5151-853AC520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514023-759D-09B2-F179-9BFA72182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9B477A-F650-065F-93D8-AD967D406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44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A7A6300-99D6-9F88-A276-B31554B88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AD1964-62DF-6C87-DEEA-08A8DB039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6650F2-F72A-2096-7056-F7DF1A6C2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0DAFDB-3E62-9165-B253-A872A4B33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DE8A2-2A63-3B98-882B-1FF5A432F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16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4F7AC-07DC-35C9-5D37-EA9F7A10F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3B4E48-9EE3-3120-686C-104BCFF97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D51CB-F79A-0C09-67D5-DDE14BBC0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C8E5C7-0A8B-745B-B7EB-391E46856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A31243-3E39-0DE2-B68B-8AE673485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0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C2DD-E8C8-1A80-9E21-FAB142CCF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3DFE40-ABFF-A21B-5BB2-5A8A93920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F498F-0C8B-85E5-9488-67D9FBACC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2ED11-CAD5-3CDA-C8DA-824BAD55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0FF7B-6C62-49DF-8959-882040D1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955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CE6AC-697F-D1DD-3D3D-2FD961795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115D2-4842-6900-8A3D-050F8235E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08B222-0E2E-6B85-1C71-041A5A555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3D90D-8913-DA17-5079-395CFB19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EF9D41-21ED-51C2-0254-FBF7A5BBD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BAFC31-4D48-AA5E-E611-94AF76F8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965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EC2EA7-37DC-F998-6FD5-C0154C57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595897-8725-5DCF-7DAF-B8EC9C288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F38CBC-EF8B-5324-8FA1-D1085B3A91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8E1FBC0-3AF3-B859-BEE6-7F72140F2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478C54-C13D-6EE8-016E-E6C6C380F4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94EA849-6C8E-3467-CB5A-21C757D1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D7D994-408D-D793-D844-4F66E2A9E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2E7A88-24E9-4FC6-A46D-E4516A980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87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5855E-FF71-AF86-692E-6CB35B7A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85BEC9-8AB0-28E5-4B9D-9FD715F6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1611E0-18B5-F58D-E8C6-444022F48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5DCA5B-FB36-BF7B-E941-E1F915C00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137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B4EE5F-D668-32A4-4543-A3B5668C5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7D3C77C-0E20-9B8D-FE58-FE274237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E7BC41-D6CB-4AC1-231C-1C7C300F6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928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E8141-29E4-65BC-0580-B909250C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C10289-9892-D1F8-594B-85693829B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862EDB-8234-EDD9-F2C6-F81253875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B79261-DBDE-808D-3FD4-27A1D8F19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A5B91E-88A0-8887-77E1-CB936F89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F43EF-4FC2-8441-4FF4-D5D8AEA7C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21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618AE7-EA4F-C98B-DC79-367DC635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DB41E4-F3CC-93FB-A757-044B7B701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D7F619-1635-84F6-9304-2F763E384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5EB340-CA09-E3EE-F42E-E2E84918E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59AD77-D760-3541-8126-BB9C0F655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515B91-39FB-BFEC-422D-67473B90C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961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204C70E-B759-EEA9-AD60-A881DA7E2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4F63CF-7AA8-78AD-72FF-74BC8CD8B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53CE22-EC3B-3E3F-9A5C-B28BA0E70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6AD758-D322-4E65-8BE4-E4A712183B9D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8CC867-F660-6496-5324-17D76A2C3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DBFF02-2D37-81C1-2053-43AE1AC8B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EE3BA2-8E16-47E5-A2A9-1B624634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68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5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customXml" Target="../ink/ink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스크린샷, 레드이(가) 표시된 사진&#10;&#10;자동 생성된 설명">
            <a:extLst>
              <a:ext uri="{FF2B5EF4-FFF2-40B4-BE49-F238E27FC236}">
                <a16:creationId xmlns:a16="http://schemas.microsoft.com/office/drawing/2014/main" id="{146F908F-89D9-5818-6FD2-E63C07E39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38A1D2-E296-A6C9-CACC-D89AC2C9235D}"/>
              </a:ext>
            </a:extLst>
          </p:cNvPr>
          <p:cNvSpPr txBox="1"/>
          <p:nvPr/>
        </p:nvSpPr>
        <p:spPr>
          <a:xfrm>
            <a:off x="2785147" y="2205217"/>
            <a:ext cx="914846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kieRun Bold" panose="020B0600000101010101" pitchFamily="50" charset="-127"/>
                <a:ea typeface="CookieRun Bold" panose="020B0600000101010101" pitchFamily="50" charset="-127"/>
              </a:rPr>
              <a:t>2024</a:t>
            </a:r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kieRun Bold" panose="020B0600000101010101" pitchFamily="50" charset="-127"/>
                <a:ea typeface="CookieRun Bold" panose="020B0600000101010101" pitchFamily="50" charset="-127"/>
              </a:rPr>
              <a:t>객체지향프로그래밍</a:t>
            </a:r>
            <a:endParaRPr lang="en-US" altLang="ko-KR" sz="6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r"/>
            <a:r>
              <a:rPr lang="ko-KR" alt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kieRun Bold" panose="020B0600000101010101" pitchFamily="50" charset="-127"/>
                <a:ea typeface="CookieRun Bold" panose="020B0600000101010101" pitchFamily="50" charset="-127"/>
              </a:rPr>
              <a:t>팀프로젝트 발표</a:t>
            </a:r>
          </a:p>
        </p:txBody>
      </p:sp>
      <p:pic>
        <p:nvPicPr>
          <p:cNvPr id="3078" name="Picture 6" descr="Cookie Run : OvenBreak – LINE stickers | LINE STORE">
            <a:extLst>
              <a:ext uri="{FF2B5EF4-FFF2-40B4-BE49-F238E27FC236}">
                <a16:creationId xmlns:a16="http://schemas.microsoft.com/office/drawing/2014/main" id="{3D1C023E-4A92-65FD-809C-BD8FFF13B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87" y="1629449"/>
            <a:ext cx="2708342" cy="270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7F896B-FA40-9C00-8431-C01090F01D9B}"/>
              </a:ext>
            </a:extLst>
          </p:cNvPr>
          <p:cNvSpPr txBox="1"/>
          <p:nvPr/>
        </p:nvSpPr>
        <p:spPr>
          <a:xfrm>
            <a:off x="8520499" y="4337791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김준형</a:t>
            </a:r>
            <a:r>
              <a:rPr lang="ko-KR" altLang="en-US" sz="24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마음 이가은 이진선</a:t>
            </a:r>
          </a:p>
        </p:txBody>
      </p:sp>
    </p:spTree>
    <p:extLst>
      <p:ext uri="{BB962C8B-B14F-4D97-AF65-F5344CB8AC3E}">
        <p14:creationId xmlns:p14="http://schemas.microsoft.com/office/powerpoint/2010/main" val="208237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ko-KR" altLang="en-US" sz="4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채팅창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및 </a:t>
            </a:r>
            <a:r>
              <a:rPr lang="ko-KR" altLang="en-US" sz="4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대기방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– </a:t>
            </a:r>
            <a:r>
              <a:rPr lang="ko-KR" altLang="en-US" sz="4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로그인창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ECFD9AB9-73B4-EDE7-835E-5A61ED13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425"/>
            <a:ext cx="1558364" cy="15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882EAF-C995-DC9A-8ACE-70104A78269A}"/>
              </a:ext>
            </a:extLst>
          </p:cNvPr>
          <p:cNvSpPr txBox="1"/>
          <p:nvPr/>
        </p:nvSpPr>
        <p:spPr>
          <a:xfrm>
            <a:off x="8751329" y="1679341"/>
            <a:ext cx="345164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8ED973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Server IP </a:t>
            </a:r>
          </a:p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:</a:t>
            </a:r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사용할 </a:t>
            </a:r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IP</a:t>
            </a:r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입력</a:t>
            </a:r>
            <a:endParaRPr lang="en-US" altLang="ko-KR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en-US" altLang="ko-KR" sz="2800" dirty="0">
                <a:solidFill>
                  <a:srgbClr val="8ED973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Server Port</a:t>
            </a:r>
          </a:p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: </a:t>
            </a:r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서버 실행 시 입력한 포트 번호를 입력</a:t>
            </a:r>
            <a:endParaRPr lang="en-US" altLang="ko-KR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endParaRPr lang="en-US" altLang="ko-KR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en-US" altLang="ko-KR" sz="2800" dirty="0">
                <a:solidFill>
                  <a:srgbClr val="8ED973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ID</a:t>
            </a:r>
          </a:p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: </a:t>
            </a:r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채팅창에서 자신이 사용하고 싶은 </a:t>
            </a:r>
            <a:endParaRPr lang="en-US" altLang="ko-KR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닉네임을 입력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A5A4D2-080E-8740-56BC-084DD2DB6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2" t="3507" r="-208" b="2530"/>
          <a:stretch/>
        </p:blipFill>
        <p:spPr>
          <a:xfrm>
            <a:off x="372782" y="1558364"/>
            <a:ext cx="7902744" cy="4953069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D54E4797-6407-6BCA-8452-B3FC80A6292C}"/>
              </a:ext>
            </a:extLst>
          </p:cNvPr>
          <p:cNvSpPr/>
          <p:nvPr/>
        </p:nvSpPr>
        <p:spPr>
          <a:xfrm>
            <a:off x="5486047" y="3803404"/>
            <a:ext cx="3265282" cy="46298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1992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7E991E-5EC6-59B0-5475-CDC192B51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625" y="1438939"/>
            <a:ext cx="6824749" cy="52870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ko-KR" altLang="en-US" sz="4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채팅창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및 </a:t>
            </a:r>
            <a:r>
              <a:rPr lang="ko-KR" altLang="en-US" sz="4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대기방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ECFD9AB9-73B4-EDE7-835E-5A61ED13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425"/>
            <a:ext cx="1558364" cy="15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A86FA8BF-B7D2-C879-6B16-8EAE51F540C4}"/>
              </a:ext>
            </a:extLst>
          </p:cNvPr>
          <p:cNvSpPr/>
          <p:nvPr/>
        </p:nvSpPr>
        <p:spPr>
          <a:xfrm>
            <a:off x="2785110" y="2261459"/>
            <a:ext cx="1137920" cy="1153160"/>
          </a:xfrm>
          <a:prstGeom prst="ellipse">
            <a:avLst/>
          </a:prstGeom>
          <a:noFill/>
          <a:ln w="381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1" name="화살표: 왼쪽 20">
            <a:extLst>
              <a:ext uri="{FF2B5EF4-FFF2-40B4-BE49-F238E27FC236}">
                <a16:creationId xmlns:a16="http://schemas.microsoft.com/office/drawing/2014/main" id="{789B4568-09F3-3537-B4F4-18A4E6997053}"/>
              </a:ext>
            </a:extLst>
          </p:cNvPr>
          <p:cNvSpPr/>
          <p:nvPr/>
        </p:nvSpPr>
        <p:spPr>
          <a:xfrm>
            <a:off x="1824355" y="2668321"/>
            <a:ext cx="984250" cy="254000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66BB6EC-A896-6C1F-B5E5-D3A8C2891C98}"/>
              </a:ext>
            </a:extLst>
          </p:cNvPr>
          <p:cNvSpPr/>
          <p:nvPr/>
        </p:nvSpPr>
        <p:spPr>
          <a:xfrm>
            <a:off x="2918143" y="4385341"/>
            <a:ext cx="1137920" cy="1153160"/>
          </a:xfrm>
          <a:prstGeom prst="ellipse">
            <a:avLst/>
          </a:prstGeom>
          <a:noFill/>
          <a:ln w="381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tx1"/>
                </a:solidFill>
              </a:ln>
            </a:endParaRPr>
          </a:p>
        </p:txBody>
      </p:sp>
      <p:sp>
        <p:nvSpPr>
          <p:cNvPr id="25" name="화살표: 왼쪽 24">
            <a:extLst>
              <a:ext uri="{FF2B5EF4-FFF2-40B4-BE49-F238E27FC236}">
                <a16:creationId xmlns:a16="http://schemas.microsoft.com/office/drawing/2014/main" id="{D4860A33-9F20-7C20-730A-90FBC4413AC9}"/>
              </a:ext>
            </a:extLst>
          </p:cNvPr>
          <p:cNvSpPr/>
          <p:nvPr/>
        </p:nvSpPr>
        <p:spPr>
          <a:xfrm>
            <a:off x="1933893" y="4757674"/>
            <a:ext cx="984250" cy="254000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36D043-852B-B565-9A0D-ED7C368554DD}"/>
              </a:ext>
            </a:extLst>
          </p:cNvPr>
          <p:cNvSpPr txBox="1"/>
          <p:nvPr/>
        </p:nvSpPr>
        <p:spPr>
          <a:xfrm>
            <a:off x="39370" y="2595266"/>
            <a:ext cx="2175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전체 </a:t>
            </a:r>
            <a:r>
              <a:rPr lang="ko-KR" altLang="en-US" sz="2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접속자</a:t>
            </a:r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목록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DCDE37-DA5F-9BC6-C405-658E217252D3}"/>
              </a:ext>
            </a:extLst>
          </p:cNvPr>
          <p:cNvSpPr txBox="1"/>
          <p:nvPr/>
        </p:nvSpPr>
        <p:spPr>
          <a:xfrm>
            <a:off x="585396" y="4674923"/>
            <a:ext cx="1425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채팅방</a:t>
            </a:r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목록</a:t>
            </a:r>
          </a:p>
        </p:txBody>
      </p:sp>
      <p:sp>
        <p:nvSpPr>
          <p:cNvPr id="29" name="화살표: 왼쪽 28">
            <a:extLst>
              <a:ext uri="{FF2B5EF4-FFF2-40B4-BE49-F238E27FC236}">
                <a16:creationId xmlns:a16="http://schemas.microsoft.com/office/drawing/2014/main" id="{1706AFED-6F87-DC2D-58E4-5153943DA976}"/>
              </a:ext>
            </a:extLst>
          </p:cNvPr>
          <p:cNvSpPr/>
          <p:nvPr/>
        </p:nvSpPr>
        <p:spPr>
          <a:xfrm>
            <a:off x="2117726" y="5910834"/>
            <a:ext cx="853440" cy="254000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4C362D-D6A8-D725-364D-16158FC4F1C3}"/>
              </a:ext>
            </a:extLst>
          </p:cNvPr>
          <p:cNvSpPr txBox="1"/>
          <p:nvPr/>
        </p:nvSpPr>
        <p:spPr>
          <a:xfrm>
            <a:off x="64453" y="5534930"/>
            <a:ext cx="2853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사용자는 채팅방을 </a:t>
            </a:r>
            <a:endParaRPr lang="en-US" altLang="ko-KR" sz="2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만들거나 기존의 </a:t>
            </a:r>
            <a:endParaRPr lang="en-US" altLang="ko-KR" sz="2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채팅방에 참여할 수 있음</a:t>
            </a:r>
          </a:p>
        </p:txBody>
      </p:sp>
      <p:sp>
        <p:nvSpPr>
          <p:cNvPr id="31" name="화살표: 왼쪽 30">
            <a:extLst>
              <a:ext uri="{FF2B5EF4-FFF2-40B4-BE49-F238E27FC236}">
                <a16:creationId xmlns:a16="http://schemas.microsoft.com/office/drawing/2014/main" id="{D0B4676C-CDAD-FE63-E4AD-4B7B274E4A44}"/>
              </a:ext>
            </a:extLst>
          </p:cNvPr>
          <p:cNvSpPr/>
          <p:nvPr/>
        </p:nvSpPr>
        <p:spPr>
          <a:xfrm flipH="1">
            <a:off x="8850630" y="1934995"/>
            <a:ext cx="984250" cy="254000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AE6174-ACB9-B84A-B528-FC50C75A6984}"/>
              </a:ext>
            </a:extLst>
          </p:cNvPr>
          <p:cNvSpPr txBox="1"/>
          <p:nvPr/>
        </p:nvSpPr>
        <p:spPr>
          <a:xfrm>
            <a:off x="9755187" y="1652658"/>
            <a:ext cx="2541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전체 </a:t>
            </a:r>
            <a:r>
              <a:rPr lang="ko-KR" altLang="en-US" sz="20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접속자</a:t>
            </a:r>
            <a:r>
              <a:rPr lang="en-US" altLang="ko-KR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(2/4</a:t>
            </a:r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</a:t>
            </a:r>
            <a:r>
              <a:rPr lang="en-US" altLang="ko-KR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)</a:t>
            </a:r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가 </a:t>
            </a:r>
            <a:endParaRPr lang="en-US" altLang="ko-KR" sz="2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en-US" altLang="ko-KR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Ready</a:t>
            </a:r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를 해야 </a:t>
            </a:r>
            <a:endParaRPr lang="en-US" altLang="ko-KR" sz="2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게임이 시작됨</a:t>
            </a:r>
          </a:p>
        </p:txBody>
      </p:sp>
      <p:sp>
        <p:nvSpPr>
          <p:cNvPr id="33" name="화살표: 왼쪽 32">
            <a:extLst>
              <a:ext uri="{FF2B5EF4-FFF2-40B4-BE49-F238E27FC236}">
                <a16:creationId xmlns:a16="http://schemas.microsoft.com/office/drawing/2014/main" id="{FFC96534-13B0-1E1C-79E8-8EEECE1DE30D}"/>
              </a:ext>
            </a:extLst>
          </p:cNvPr>
          <p:cNvSpPr/>
          <p:nvPr/>
        </p:nvSpPr>
        <p:spPr>
          <a:xfrm rot="2429799" flipH="1">
            <a:off x="5756910" y="3718165"/>
            <a:ext cx="984250" cy="254000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096764-D912-50EF-E4C6-9063625D4119}"/>
              </a:ext>
            </a:extLst>
          </p:cNvPr>
          <p:cNvSpPr txBox="1"/>
          <p:nvPr/>
        </p:nvSpPr>
        <p:spPr>
          <a:xfrm>
            <a:off x="5425440" y="4279110"/>
            <a:ext cx="35064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채팅 내용이 현재 채팅방에 </a:t>
            </a:r>
            <a:endParaRPr lang="en-US" altLang="ko-KR" sz="2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접속 중인 전체 사용자에게 보임</a:t>
            </a:r>
            <a:endParaRPr lang="en-US" altLang="ko-KR" sz="20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1B4C65-EDFC-9995-5E21-EB3742ADA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276" y="5621252"/>
            <a:ext cx="1269577" cy="101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86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서버와 클라이언트</a:t>
            </a:r>
            <a:endParaRPr lang="ko-KR" altLang="en-US" sz="4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877A3655-3471-3852-180F-595F8917CCD3}"/>
              </a:ext>
            </a:extLst>
          </p:cNvPr>
          <p:cNvSpPr/>
          <p:nvPr/>
        </p:nvSpPr>
        <p:spPr>
          <a:xfrm rot="10800000">
            <a:off x="4500562" y="3313871"/>
            <a:ext cx="3190875" cy="334140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DCA87-3303-3DAE-FB81-39FB70710475}"/>
              </a:ext>
            </a:extLst>
          </p:cNvPr>
          <p:cNvSpPr txBox="1"/>
          <p:nvPr/>
        </p:nvSpPr>
        <p:spPr>
          <a:xfrm>
            <a:off x="5183407" y="3682405"/>
            <a:ext cx="251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CookieRun Bold" panose="020B0600000101010101" pitchFamily="50" charset="-127"/>
                <a:ea typeface="CookieRun Bold" panose="020B0600000101010101" pitchFamily="50" charset="-127"/>
              </a:rPr>
              <a:t>연결 요청</a:t>
            </a:r>
            <a:endParaRPr lang="en-US" altLang="ko-KR" sz="240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5ADACA-6793-2534-4EC3-47024D9082D8}"/>
              </a:ext>
            </a:extLst>
          </p:cNvPr>
          <p:cNvGrpSpPr/>
          <p:nvPr/>
        </p:nvGrpSpPr>
        <p:grpSpPr>
          <a:xfrm>
            <a:off x="9041731" y="2872333"/>
            <a:ext cx="2139615" cy="2696431"/>
            <a:chOff x="9041731" y="2872333"/>
            <a:chExt cx="2139615" cy="2696431"/>
          </a:xfrm>
        </p:grpSpPr>
        <p:pic>
          <p:nvPicPr>
            <p:cNvPr id="2050" name="Picture 2" descr="일체 포함 - 무료 상호 작용개 아이콘">
              <a:extLst>
                <a:ext uri="{FF2B5EF4-FFF2-40B4-BE49-F238E27FC236}">
                  <a16:creationId xmlns:a16="http://schemas.microsoft.com/office/drawing/2014/main" id="{06FCC1DC-FA37-9608-2316-BFBA60956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1731" y="2872333"/>
              <a:ext cx="2139615" cy="213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FF35EC-F947-541D-F29A-BD9422E57AD2}"/>
                </a:ext>
              </a:extLst>
            </p:cNvPr>
            <p:cNvSpPr txBox="1"/>
            <p:nvPr/>
          </p:nvSpPr>
          <p:spPr>
            <a:xfrm>
              <a:off x="9396705" y="5014766"/>
              <a:ext cx="15500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</a:t>
              </a:r>
              <a:endParaRPr lang="ko-KR" altLang="en-US" sz="3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ECEB15-E45A-C50A-82FC-E9092AC9AA73}"/>
              </a:ext>
            </a:extLst>
          </p:cNvPr>
          <p:cNvGrpSpPr/>
          <p:nvPr/>
        </p:nvGrpSpPr>
        <p:grpSpPr>
          <a:xfrm>
            <a:off x="425056" y="2491473"/>
            <a:ext cx="2518819" cy="3287992"/>
            <a:chOff x="425056" y="2491473"/>
            <a:chExt cx="2518819" cy="32879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E1C72-474F-4F54-74C0-AA9BEF68E404}"/>
                </a:ext>
              </a:extLst>
            </p:cNvPr>
            <p:cNvSpPr txBox="1"/>
            <p:nvPr/>
          </p:nvSpPr>
          <p:spPr>
            <a:xfrm>
              <a:off x="937011" y="5225467"/>
              <a:ext cx="124809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Client</a:t>
              </a:r>
            </a:p>
          </p:txBody>
        </p:sp>
        <p:pic>
          <p:nvPicPr>
            <p:cNvPr id="1026" name="Picture 2" descr="공주맛 쿠키 (킹덤) | 쿠키런 위키 | Fandom">
              <a:extLst>
                <a:ext uri="{FF2B5EF4-FFF2-40B4-BE49-F238E27FC236}">
                  <a16:creationId xmlns:a16="http://schemas.microsoft.com/office/drawing/2014/main" id="{5CFE4C8C-243D-1D13-B188-38D57F792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56" y="2491473"/>
              <a:ext cx="2518819" cy="2733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9D2410-6F69-DB57-F72B-00ECD349FDBC}"/>
              </a:ext>
            </a:extLst>
          </p:cNvPr>
          <p:cNvGrpSpPr/>
          <p:nvPr/>
        </p:nvGrpSpPr>
        <p:grpSpPr>
          <a:xfrm>
            <a:off x="7962088" y="4944731"/>
            <a:ext cx="1367124" cy="736352"/>
            <a:chOff x="5476157" y="4908884"/>
            <a:chExt cx="1367124" cy="73635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510E256-8F58-A8B1-31B3-D335EF79CF01}"/>
                </a:ext>
              </a:extLst>
            </p:cNvPr>
            <p:cNvSpPr/>
            <p:nvPr/>
          </p:nvSpPr>
          <p:spPr>
            <a:xfrm>
              <a:off x="5476157" y="4908884"/>
              <a:ext cx="1367124" cy="736352"/>
            </a:xfrm>
            <a:prstGeom prst="roundRect">
              <a:avLst/>
            </a:prstGeom>
            <a:grpFill/>
            <a:ln>
              <a:solidFill>
                <a:srgbClr val="CCAA8C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B6E80-DC54-0AD9-9CF1-DBF0D107070A}"/>
                </a:ext>
              </a:extLst>
            </p:cNvPr>
            <p:cNvSpPr txBox="1"/>
            <p:nvPr/>
          </p:nvSpPr>
          <p:spPr>
            <a:xfrm>
              <a:off x="5681375" y="4937350"/>
              <a:ext cx="108243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ServerSocket</a:t>
              </a:r>
              <a:endParaRPr lang="ko-KR" altLang="en-US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AF6BDA-779D-CE7A-59CE-7951C20A452C}"/>
              </a:ext>
            </a:extLst>
          </p:cNvPr>
          <p:cNvGrpSpPr/>
          <p:nvPr/>
        </p:nvGrpSpPr>
        <p:grpSpPr>
          <a:xfrm>
            <a:off x="2943875" y="3108075"/>
            <a:ext cx="1268303" cy="750395"/>
            <a:chOff x="2277979" y="4474139"/>
            <a:chExt cx="1299410" cy="86020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88FD7CF-8F65-4F9B-9D0E-32A1FA642B28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BBA5D3-6D60-8085-3A85-9A41D3058319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2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서버와 클라이언트</a:t>
            </a:r>
            <a:endParaRPr lang="ko-KR" altLang="en-US" sz="4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877A3655-3471-3852-180F-595F8917CCD3}"/>
              </a:ext>
            </a:extLst>
          </p:cNvPr>
          <p:cNvSpPr/>
          <p:nvPr/>
        </p:nvSpPr>
        <p:spPr>
          <a:xfrm rot="4486217">
            <a:off x="8084687" y="4244524"/>
            <a:ext cx="1040885" cy="229000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DCA87-3303-3DAE-FB81-39FB70710475}"/>
              </a:ext>
            </a:extLst>
          </p:cNvPr>
          <p:cNvSpPr txBox="1"/>
          <p:nvPr/>
        </p:nvSpPr>
        <p:spPr>
          <a:xfrm>
            <a:off x="5462439" y="4037240"/>
            <a:ext cx="3102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>
                <a:latin typeface="CookieRun Bold" panose="020B0600000101010101" pitchFamily="50" charset="-127"/>
                <a:ea typeface="CookieRun Bold" panose="020B0600000101010101" pitchFamily="50" charset="-127"/>
              </a:rPr>
              <a:t>연결 수락</a:t>
            </a:r>
            <a:endParaRPr lang="en-US" altLang="ko-KR" sz="240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r>
              <a:rPr lang="en-US" altLang="ko-KR" sz="2400">
                <a:latin typeface="CookieRun Bold" panose="020B0600000101010101" pitchFamily="50" charset="-127"/>
                <a:ea typeface="CookieRun Bold" panose="020B0600000101010101" pitchFamily="50" charset="-127"/>
              </a:rPr>
              <a:t>(</a:t>
            </a:r>
            <a:r>
              <a:rPr lang="ko-KR" altLang="en-US" sz="2400">
                <a:latin typeface="CookieRun Bold" panose="020B0600000101010101" pitchFamily="50" charset="-127"/>
                <a:ea typeface="CookieRun Bold" panose="020B0600000101010101" pitchFamily="50" charset="-127"/>
              </a:rPr>
              <a:t>통신용 </a:t>
            </a:r>
            <a:r>
              <a:rPr lang="en-US" altLang="ko-KR" sz="2400">
                <a:latin typeface="CookieRun Bold" panose="020B0600000101010101" pitchFamily="50" charset="-127"/>
                <a:ea typeface="CookieRun Bold" panose="020B0600000101010101" pitchFamily="50" charset="-127"/>
              </a:rPr>
              <a:t>socket </a:t>
            </a:r>
            <a:r>
              <a:rPr lang="ko-KR" altLang="en-US" sz="2400">
                <a:latin typeface="CookieRun Bold" panose="020B0600000101010101" pitchFamily="50" charset="-127"/>
                <a:ea typeface="CookieRun Bold" panose="020B0600000101010101" pitchFamily="50" charset="-127"/>
              </a:rPr>
              <a:t>생성</a:t>
            </a:r>
            <a:r>
              <a:rPr lang="en-US" altLang="ko-KR" sz="2400">
                <a:latin typeface="CookieRun Bold" panose="020B0600000101010101" pitchFamily="50" charset="-127"/>
                <a:ea typeface="CookieRun Bold" panose="020B0600000101010101" pitchFamily="50" charset="-127"/>
              </a:rPr>
              <a:t>)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5ADACA-6793-2534-4EC3-47024D9082D8}"/>
              </a:ext>
            </a:extLst>
          </p:cNvPr>
          <p:cNvGrpSpPr/>
          <p:nvPr/>
        </p:nvGrpSpPr>
        <p:grpSpPr>
          <a:xfrm>
            <a:off x="9041731" y="2872333"/>
            <a:ext cx="2139615" cy="2696431"/>
            <a:chOff x="9041731" y="2872333"/>
            <a:chExt cx="2139615" cy="2696431"/>
          </a:xfrm>
        </p:grpSpPr>
        <p:pic>
          <p:nvPicPr>
            <p:cNvPr id="2050" name="Picture 2" descr="일체 포함 - 무료 상호 작용개 아이콘">
              <a:extLst>
                <a:ext uri="{FF2B5EF4-FFF2-40B4-BE49-F238E27FC236}">
                  <a16:creationId xmlns:a16="http://schemas.microsoft.com/office/drawing/2014/main" id="{06FCC1DC-FA37-9608-2316-BFBA60956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1731" y="2872333"/>
              <a:ext cx="2139615" cy="213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FF35EC-F947-541D-F29A-BD9422E57AD2}"/>
                </a:ext>
              </a:extLst>
            </p:cNvPr>
            <p:cNvSpPr txBox="1"/>
            <p:nvPr/>
          </p:nvSpPr>
          <p:spPr>
            <a:xfrm>
              <a:off x="9396705" y="5014766"/>
              <a:ext cx="15500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</a:t>
              </a:r>
              <a:endParaRPr lang="ko-KR" altLang="en-US" sz="3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222298B-CFFB-BEFC-FFD6-556D037794D4}"/>
              </a:ext>
            </a:extLst>
          </p:cNvPr>
          <p:cNvGrpSpPr/>
          <p:nvPr/>
        </p:nvGrpSpPr>
        <p:grpSpPr>
          <a:xfrm>
            <a:off x="2943875" y="3108075"/>
            <a:ext cx="1268303" cy="750395"/>
            <a:chOff x="2277979" y="4474139"/>
            <a:chExt cx="1299410" cy="860209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72C963D6-E5B9-8F29-8828-447130CA3D63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1104DF-B550-90BE-D1D4-4FDD62BBB813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ECEB15-E45A-C50A-82FC-E9092AC9AA73}"/>
              </a:ext>
            </a:extLst>
          </p:cNvPr>
          <p:cNvGrpSpPr/>
          <p:nvPr/>
        </p:nvGrpSpPr>
        <p:grpSpPr>
          <a:xfrm>
            <a:off x="425056" y="2491473"/>
            <a:ext cx="2518819" cy="3287992"/>
            <a:chOff x="425056" y="2491473"/>
            <a:chExt cx="2518819" cy="32879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E1C72-474F-4F54-74C0-AA9BEF68E404}"/>
                </a:ext>
              </a:extLst>
            </p:cNvPr>
            <p:cNvSpPr txBox="1"/>
            <p:nvPr/>
          </p:nvSpPr>
          <p:spPr>
            <a:xfrm>
              <a:off x="937011" y="5225467"/>
              <a:ext cx="124809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Client</a:t>
              </a:r>
            </a:p>
          </p:txBody>
        </p:sp>
        <p:pic>
          <p:nvPicPr>
            <p:cNvPr id="1026" name="Picture 2" descr="공주맛 쿠키 (킹덤) | 쿠키런 위키 | Fandom">
              <a:extLst>
                <a:ext uri="{FF2B5EF4-FFF2-40B4-BE49-F238E27FC236}">
                  <a16:creationId xmlns:a16="http://schemas.microsoft.com/office/drawing/2014/main" id="{5CFE4C8C-243D-1D13-B188-38D57F792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56" y="2491473"/>
              <a:ext cx="2518819" cy="2733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C487009-55F3-B2AA-28BE-38E706387035}"/>
              </a:ext>
            </a:extLst>
          </p:cNvPr>
          <p:cNvGrpSpPr/>
          <p:nvPr/>
        </p:nvGrpSpPr>
        <p:grpSpPr>
          <a:xfrm>
            <a:off x="7962088" y="4944731"/>
            <a:ext cx="1367124" cy="736352"/>
            <a:chOff x="5476157" y="4908884"/>
            <a:chExt cx="1367124" cy="73635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F36E1B7D-2FB5-5AF5-C40B-269970A5840F}"/>
                </a:ext>
              </a:extLst>
            </p:cNvPr>
            <p:cNvSpPr/>
            <p:nvPr/>
          </p:nvSpPr>
          <p:spPr>
            <a:xfrm>
              <a:off x="5476157" y="4908884"/>
              <a:ext cx="1367124" cy="736352"/>
            </a:xfrm>
            <a:prstGeom prst="roundRect">
              <a:avLst/>
            </a:prstGeom>
            <a:grpFill/>
            <a:ln>
              <a:solidFill>
                <a:srgbClr val="CCAA8C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C40F6D-8F4F-BEDF-470C-EDB0BBD81279}"/>
                </a:ext>
              </a:extLst>
            </p:cNvPr>
            <p:cNvSpPr txBox="1"/>
            <p:nvPr/>
          </p:nvSpPr>
          <p:spPr>
            <a:xfrm>
              <a:off x="5681375" y="4937350"/>
              <a:ext cx="108243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ServerSocket</a:t>
              </a:r>
              <a:endParaRPr lang="ko-KR" altLang="en-US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8107C8-7D5C-07FB-89C1-3319E702C7DB}"/>
              </a:ext>
            </a:extLst>
          </p:cNvPr>
          <p:cNvGrpSpPr/>
          <p:nvPr/>
        </p:nvGrpSpPr>
        <p:grpSpPr>
          <a:xfrm>
            <a:off x="7533154" y="3108075"/>
            <a:ext cx="1268303" cy="750395"/>
            <a:chOff x="2277979" y="4474139"/>
            <a:chExt cx="1299410" cy="860209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3437DFF0-E5DA-033A-F843-F305EA277C38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D0D744-4515-E73F-592A-D23F907C2825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0454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서버와 클라이언트</a:t>
            </a:r>
            <a:endParaRPr lang="ko-KR" altLang="en-US" sz="4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877A3655-3471-3852-180F-595F8917CCD3}"/>
              </a:ext>
            </a:extLst>
          </p:cNvPr>
          <p:cNvSpPr/>
          <p:nvPr/>
        </p:nvSpPr>
        <p:spPr>
          <a:xfrm>
            <a:off x="4277228" y="3313871"/>
            <a:ext cx="3190875" cy="334140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DCA87-3303-3DAE-FB81-39FB70710475}"/>
              </a:ext>
            </a:extLst>
          </p:cNvPr>
          <p:cNvSpPr txBox="1"/>
          <p:nvPr/>
        </p:nvSpPr>
        <p:spPr>
          <a:xfrm>
            <a:off x="5367545" y="3626669"/>
            <a:ext cx="25188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500">
                <a:latin typeface="CookieRun Bold" panose="020B0600000101010101" pitchFamily="50" charset="-127"/>
                <a:ea typeface="CookieRun Bold" panose="020B0600000101010101" pitchFamily="50" charset="-127"/>
              </a:rPr>
              <a:t>통신</a:t>
            </a:r>
            <a:endParaRPr lang="en-US" altLang="ko-KR" sz="350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5ADACA-6793-2534-4EC3-47024D9082D8}"/>
              </a:ext>
            </a:extLst>
          </p:cNvPr>
          <p:cNvGrpSpPr/>
          <p:nvPr/>
        </p:nvGrpSpPr>
        <p:grpSpPr>
          <a:xfrm>
            <a:off x="9041731" y="2872333"/>
            <a:ext cx="2139615" cy="2696431"/>
            <a:chOff x="9041731" y="2872333"/>
            <a:chExt cx="2139615" cy="2696431"/>
          </a:xfrm>
        </p:grpSpPr>
        <p:pic>
          <p:nvPicPr>
            <p:cNvPr id="2050" name="Picture 2" descr="일체 포함 - 무료 상호 작용개 아이콘">
              <a:extLst>
                <a:ext uri="{FF2B5EF4-FFF2-40B4-BE49-F238E27FC236}">
                  <a16:creationId xmlns:a16="http://schemas.microsoft.com/office/drawing/2014/main" id="{06FCC1DC-FA37-9608-2316-BFBA60956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1731" y="2872333"/>
              <a:ext cx="2139615" cy="213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FF35EC-F947-541D-F29A-BD9422E57AD2}"/>
                </a:ext>
              </a:extLst>
            </p:cNvPr>
            <p:cNvSpPr txBox="1"/>
            <p:nvPr/>
          </p:nvSpPr>
          <p:spPr>
            <a:xfrm>
              <a:off x="9396705" y="5014766"/>
              <a:ext cx="15500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</a:t>
              </a:r>
              <a:endParaRPr lang="ko-KR" altLang="en-US" sz="3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ECEB15-E45A-C50A-82FC-E9092AC9AA73}"/>
              </a:ext>
            </a:extLst>
          </p:cNvPr>
          <p:cNvGrpSpPr/>
          <p:nvPr/>
        </p:nvGrpSpPr>
        <p:grpSpPr>
          <a:xfrm>
            <a:off x="425056" y="2491473"/>
            <a:ext cx="2518819" cy="3287992"/>
            <a:chOff x="425056" y="2491473"/>
            <a:chExt cx="2518819" cy="328799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E1C72-474F-4F54-74C0-AA9BEF68E404}"/>
                </a:ext>
              </a:extLst>
            </p:cNvPr>
            <p:cNvSpPr txBox="1"/>
            <p:nvPr/>
          </p:nvSpPr>
          <p:spPr>
            <a:xfrm>
              <a:off x="937011" y="5225467"/>
              <a:ext cx="124809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Client</a:t>
              </a:r>
            </a:p>
          </p:txBody>
        </p:sp>
        <p:pic>
          <p:nvPicPr>
            <p:cNvPr id="1026" name="Picture 2" descr="공주맛 쿠키 (킹덤) | 쿠키런 위키 | Fandom">
              <a:extLst>
                <a:ext uri="{FF2B5EF4-FFF2-40B4-BE49-F238E27FC236}">
                  <a16:creationId xmlns:a16="http://schemas.microsoft.com/office/drawing/2014/main" id="{5CFE4C8C-243D-1D13-B188-38D57F792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56" y="2491473"/>
              <a:ext cx="2518819" cy="2733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9D2410-6F69-DB57-F72B-00ECD349FDBC}"/>
              </a:ext>
            </a:extLst>
          </p:cNvPr>
          <p:cNvGrpSpPr/>
          <p:nvPr/>
        </p:nvGrpSpPr>
        <p:grpSpPr>
          <a:xfrm>
            <a:off x="7962088" y="4944731"/>
            <a:ext cx="1367124" cy="736352"/>
            <a:chOff x="5476157" y="4908884"/>
            <a:chExt cx="1367124" cy="73635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510E256-8F58-A8B1-31B3-D335EF79CF01}"/>
                </a:ext>
              </a:extLst>
            </p:cNvPr>
            <p:cNvSpPr/>
            <p:nvPr/>
          </p:nvSpPr>
          <p:spPr>
            <a:xfrm>
              <a:off x="5476157" y="4908884"/>
              <a:ext cx="1367124" cy="736352"/>
            </a:xfrm>
            <a:prstGeom prst="roundRect">
              <a:avLst/>
            </a:prstGeom>
            <a:grpFill/>
            <a:ln>
              <a:solidFill>
                <a:srgbClr val="CCAA8C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B6E80-DC54-0AD9-9CF1-DBF0D107070A}"/>
                </a:ext>
              </a:extLst>
            </p:cNvPr>
            <p:cNvSpPr txBox="1"/>
            <p:nvPr/>
          </p:nvSpPr>
          <p:spPr>
            <a:xfrm>
              <a:off x="5681375" y="4937350"/>
              <a:ext cx="108243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ServerSocket</a:t>
              </a:r>
              <a:endParaRPr lang="ko-KR" altLang="en-US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AF6BDA-779D-CE7A-59CE-7951C20A452C}"/>
              </a:ext>
            </a:extLst>
          </p:cNvPr>
          <p:cNvGrpSpPr/>
          <p:nvPr/>
        </p:nvGrpSpPr>
        <p:grpSpPr>
          <a:xfrm>
            <a:off x="2943875" y="3108075"/>
            <a:ext cx="1268303" cy="750395"/>
            <a:chOff x="2277979" y="4474139"/>
            <a:chExt cx="1299410" cy="86020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88FD7CF-8F65-4F9B-9D0E-32A1FA642B28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BBA5D3-6D60-8085-3A85-9A41D3058319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7F9CD0-158F-2D6D-30CC-14E0B89FF094}"/>
              </a:ext>
            </a:extLst>
          </p:cNvPr>
          <p:cNvGrpSpPr/>
          <p:nvPr/>
        </p:nvGrpSpPr>
        <p:grpSpPr>
          <a:xfrm>
            <a:off x="7533154" y="3108075"/>
            <a:ext cx="1268303" cy="750395"/>
            <a:chOff x="2277979" y="4474139"/>
            <a:chExt cx="1299410" cy="86020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48921E-5B7C-849E-2E9D-8E491B365C1E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90994E-B7DC-D9D1-16CD-3D90ECD83ABD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999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멀티 채팅방 개념</a:t>
            </a:r>
            <a:endParaRPr lang="ko-KR" altLang="en-US" sz="4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5ADACA-6793-2534-4EC3-47024D9082D8}"/>
              </a:ext>
            </a:extLst>
          </p:cNvPr>
          <p:cNvGrpSpPr/>
          <p:nvPr/>
        </p:nvGrpSpPr>
        <p:grpSpPr>
          <a:xfrm>
            <a:off x="9104601" y="2663750"/>
            <a:ext cx="2139615" cy="2696431"/>
            <a:chOff x="9041731" y="2872333"/>
            <a:chExt cx="2139615" cy="2696431"/>
          </a:xfrm>
        </p:grpSpPr>
        <p:pic>
          <p:nvPicPr>
            <p:cNvPr id="2050" name="Picture 2" descr="일체 포함 - 무료 상호 작용개 아이콘">
              <a:extLst>
                <a:ext uri="{FF2B5EF4-FFF2-40B4-BE49-F238E27FC236}">
                  <a16:creationId xmlns:a16="http://schemas.microsoft.com/office/drawing/2014/main" id="{06FCC1DC-FA37-9608-2316-BFBA60956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1731" y="2872333"/>
              <a:ext cx="2139615" cy="213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FF35EC-F947-541D-F29A-BD9422E57AD2}"/>
                </a:ext>
              </a:extLst>
            </p:cNvPr>
            <p:cNvSpPr txBox="1"/>
            <p:nvPr/>
          </p:nvSpPr>
          <p:spPr>
            <a:xfrm>
              <a:off x="9396705" y="5014766"/>
              <a:ext cx="15500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</a:t>
              </a:r>
              <a:endParaRPr lang="ko-KR" altLang="en-US" sz="3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ECEB15-E45A-C50A-82FC-E9092AC9AA73}"/>
              </a:ext>
            </a:extLst>
          </p:cNvPr>
          <p:cNvGrpSpPr/>
          <p:nvPr/>
        </p:nvGrpSpPr>
        <p:grpSpPr>
          <a:xfrm>
            <a:off x="421013" y="1508396"/>
            <a:ext cx="2770204" cy="1642295"/>
            <a:chOff x="425056" y="2491473"/>
            <a:chExt cx="4662299" cy="27640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E1C72-474F-4F54-74C0-AA9BEF68E404}"/>
                </a:ext>
              </a:extLst>
            </p:cNvPr>
            <p:cNvSpPr txBox="1"/>
            <p:nvPr/>
          </p:nvSpPr>
          <p:spPr>
            <a:xfrm>
              <a:off x="3535425" y="4633891"/>
              <a:ext cx="1551930" cy="621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Client1</a:t>
              </a:r>
            </a:p>
          </p:txBody>
        </p:sp>
        <p:pic>
          <p:nvPicPr>
            <p:cNvPr id="1026" name="Picture 2" descr="공주맛 쿠키 (킹덤) | 쿠키런 위키 | Fandom">
              <a:extLst>
                <a:ext uri="{FF2B5EF4-FFF2-40B4-BE49-F238E27FC236}">
                  <a16:creationId xmlns:a16="http://schemas.microsoft.com/office/drawing/2014/main" id="{5CFE4C8C-243D-1D13-B188-38D57F792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56" y="2491473"/>
              <a:ext cx="2518819" cy="2733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9D2410-6F69-DB57-F72B-00ECD349FDBC}"/>
              </a:ext>
            </a:extLst>
          </p:cNvPr>
          <p:cNvGrpSpPr/>
          <p:nvPr/>
        </p:nvGrpSpPr>
        <p:grpSpPr>
          <a:xfrm>
            <a:off x="9459575" y="5360181"/>
            <a:ext cx="1367124" cy="736352"/>
            <a:chOff x="5476157" y="4908884"/>
            <a:chExt cx="1367124" cy="73635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510E256-8F58-A8B1-31B3-D335EF79CF01}"/>
                </a:ext>
              </a:extLst>
            </p:cNvPr>
            <p:cNvSpPr/>
            <p:nvPr/>
          </p:nvSpPr>
          <p:spPr>
            <a:xfrm>
              <a:off x="5476157" y="4908884"/>
              <a:ext cx="1367124" cy="736352"/>
            </a:xfrm>
            <a:prstGeom prst="roundRect">
              <a:avLst/>
            </a:prstGeom>
            <a:grpFill/>
            <a:ln>
              <a:solidFill>
                <a:srgbClr val="CCAA8C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B6E80-DC54-0AD9-9CF1-DBF0D107070A}"/>
                </a:ext>
              </a:extLst>
            </p:cNvPr>
            <p:cNvSpPr txBox="1"/>
            <p:nvPr/>
          </p:nvSpPr>
          <p:spPr>
            <a:xfrm>
              <a:off x="5681375" y="4937350"/>
              <a:ext cx="108243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ServerSocket</a:t>
              </a:r>
              <a:endParaRPr lang="ko-KR" altLang="en-US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AF6BDA-779D-CE7A-59CE-7951C20A452C}"/>
              </a:ext>
            </a:extLst>
          </p:cNvPr>
          <p:cNvGrpSpPr/>
          <p:nvPr/>
        </p:nvGrpSpPr>
        <p:grpSpPr>
          <a:xfrm>
            <a:off x="2045517" y="1941495"/>
            <a:ext cx="1268303" cy="750395"/>
            <a:chOff x="2277979" y="4474139"/>
            <a:chExt cx="1299410" cy="86020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88FD7CF-8F65-4F9B-9D0E-32A1FA642B28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BBA5D3-6D60-8085-3A85-9A41D3058319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7F9CD0-158F-2D6D-30CC-14E0B89FF094}"/>
              </a:ext>
            </a:extLst>
          </p:cNvPr>
          <p:cNvGrpSpPr/>
          <p:nvPr/>
        </p:nvGrpSpPr>
        <p:grpSpPr>
          <a:xfrm>
            <a:off x="7698567" y="2691890"/>
            <a:ext cx="1179616" cy="691765"/>
            <a:chOff x="2277979" y="4474139"/>
            <a:chExt cx="1299410" cy="86020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48921E-5B7C-849E-2E9D-8E491B365C1E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90994E-B7DC-D9D1-16CD-3D90ECD83ABD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pic>
        <p:nvPicPr>
          <p:cNvPr id="11" name="Picture 4" descr="쿠키런 오븐브레이크 쿠키 스킨 – Artofit">
            <a:extLst>
              <a:ext uri="{FF2B5EF4-FFF2-40B4-BE49-F238E27FC236}">
                <a16:creationId xmlns:a16="http://schemas.microsoft.com/office/drawing/2014/main" id="{5647EDCD-604B-B132-5AF0-423FFAD99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8" y="4753458"/>
            <a:ext cx="1800518" cy="180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DF9A31C-4D5A-CDE5-151A-2337F373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5" y="3346582"/>
            <a:ext cx="1135681" cy="166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9FDBFF-10C2-2E70-75BB-BDF2669890CC}"/>
              </a:ext>
            </a:extLst>
          </p:cNvPr>
          <p:cNvGrpSpPr/>
          <p:nvPr/>
        </p:nvGrpSpPr>
        <p:grpSpPr>
          <a:xfrm>
            <a:off x="2045516" y="3608936"/>
            <a:ext cx="1268303" cy="750395"/>
            <a:chOff x="2277979" y="4474139"/>
            <a:chExt cx="1299410" cy="86020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DE7005-6746-F642-28FC-744B4CB1D940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1178A4-03DA-5B8D-B366-FFB763274D7D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01272B6-8838-D93F-48CA-6C2F362F6EF1}"/>
              </a:ext>
            </a:extLst>
          </p:cNvPr>
          <p:cNvSpPr txBox="1"/>
          <p:nvPr/>
        </p:nvSpPr>
        <p:spPr>
          <a:xfrm>
            <a:off x="2269105" y="4478037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okieRun Bold" panose="020B0600000101010101" pitchFamily="50" charset="-127"/>
                <a:ea typeface="CookieRun Bold" panose="020B0600000101010101" pitchFamily="50" charset="-127"/>
              </a:rPr>
              <a:t>Client2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05A6EA-4542-3EC9-495E-B57F6EA00666}"/>
              </a:ext>
            </a:extLst>
          </p:cNvPr>
          <p:cNvGrpSpPr/>
          <p:nvPr/>
        </p:nvGrpSpPr>
        <p:grpSpPr>
          <a:xfrm>
            <a:off x="2045515" y="5288297"/>
            <a:ext cx="1268303" cy="750395"/>
            <a:chOff x="2277979" y="4474139"/>
            <a:chExt cx="1299410" cy="86020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E8C552-E715-4B46-472C-C82738818C15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3F78EF-D12D-1351-853C-783B8B4FBD72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A8193A-9959-2EA7-D57B-0A625CC1346A}"/>
              </a:ext>
            </a:extLst>
          </p:cNvPr>
          <p:cNvSpPr txBox="1"/>
          <p:nvPr/>
        </p:nvSpPr>
        <p:spPr>
          <a:xfrm>
            <a:off x="2269385" y="6154237"/>
            <a:ext cx="95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okieRun Bold" panose="020B0600000101010101" pitchFamily="50" charset="-127"/>
                <a:ea typeface="CookieRun Bold" panose="020B0600000101010101" pitchFamily="50" charset="-127"/>
              </a:rPr>
              <a:t>Client3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E2780E9-453B-C987-1ECF-712C74D7FE71}"/>
              </a:ext>
            </a:extLst>
          </p:cNvPr>
          <p:cNvGrpSpPr/>
          <p:nvPr/>
        </p:nvGrpSpPr>
        <p:grpSpPr>
          <a:xfrm>
            <a:off x="7669440" y="3640605"/>
            <a:ext cx="1179616" cy="691765"/>
            <a:chOff x="2277979" y="4474138"/>
            <a:chExt cx="1299410" cy="860209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7E93FFD-A85A-A78F-CE90-37B8A103E752}"/>
                </a:ext>
              </a:extLst>
            </p:cNvPr>
            <p:cNvSpPr/>
            <p:nvPr/>
          </p:nvSpPr>
          <p:spPr>
            <a:xfrm>
              <a:off x="2277979" y="4474138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439460-2AFA-A13F-3033-5D27A6648CF9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0A40BA-06AD-11B5-FE41-078FC6EC05D3}"/>
              </a:ext>
            </a:extLst>
          </p:cNvPr>
          <p:cNvGrpSpPr/>
          <p:nvPr/>
        </p:nvGrpSpPr>
        <p:grpSpPr>
          <a:xfrm>
            <a:off x="7636483" y="4596532"/>
            <a:ext cx="1179616" cy="691765"/>
            <a:chOff x="2277979" y="4474139"/>
            <a:chExt cx="1299410" cy="86020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4957B60-DE14-A56A-74D6-0B7512B7FA10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313E79-747E-E5F8-8F63-033B014068F9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512E293-E242-1A58-546C-FC3BCFFF6258}"/>
              </a:ext>
            </a:extLst>
          </p:cNvPr>
          <p:cNvCxnSpPr/>
          <p:nvPr/>
        </p:nvCxnSpPr>
        <p:spPr>
          <a:xfrm>
            <a:off x="3577389" y="2132399"/>
            <a:ext cx="3769895" cy="648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7C87E30-6D86-E805-2522-E8D53338D86D}"/>
              </a:ext>
            </a:extLst>
          </p:cNvPr>
          <p:cNvCxnSpPr/>
          <p:nvPr/>
        </p:nvCxnSpPr>
        <p:spPr>
          <a:xfrm flipH="1" flipV="1">
            <a:off x="3577389" y="2306915"/>
            <a:ext cx="3769895" cy="721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299A7FD-6CEC-3278-D57C-1EEB5B780CFE}"/>
              </a:ext>
            </a:extLst>
          </p:cNvPr>
          <p:cNvCxnSpPr/>
          <p:nvPr/>
        </p:nvCxnSpPr>
        <p:spPr>
          <a:xfrm>
            <a:off x="3571235" y="3988127"/>
            <a:ext cx="3840789" cy="16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BE08AFC-24EC-3592-614D-92B56AF3D743}"/>
              </a:ext>
            </a:extLst>
          </p:cNvPr>
          <p:cNvCxnSpPr/>
          <p:nvPr/>
        </p:nvCxnSpPr>
        <p:spPr>
          <a:xfrm flipH="1">
            <a:off x="3571235" y="4138355"/>
            <a:ext cx="37760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9CBDFB4-681B-445A-E836-6FCE2AFF7283}"/>
              </a:ext>
            </a:extLst>
          </p:cNvPr>
          <p:cNvCxnSpPr>
            <a:cxnSpLocks/>
          </p:cNvCxnSpPr>
          <p:nvPr/>
        </p:nvCxnSpPr>
        <p:spPr>
          <a:xfrm flipV="1">
            <a:off x="3585799" y="5011948"/>
            <a:ext cx="3728831" cy="354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398031F-001F-6202-BD9C-681223D43A1E}"/>
              </a:ext>
            </a:extLst>
          </p:cNvPr>
          <p:cNvCxnSpPr>
            <a:cxnSpLocks/>
          </p:cNvCxnSpPr>
          <p:nvPr/>
        </p:nvCxnSpPr>
        <p:spPr>
          <a:xfrm flipH="1">
            <a:off x="3571235" y="5211649"/>
            <a:ext cx="3870089" cy="390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388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멀티 채팅방 개념</a:t>
            </a:r>
            <a:endParaRPr lang="ko-KR" altLang="en-US" sz="4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5ADACA-6793-2534-4EC3-47024D9082D8}"/>
              </a:ext>
            </a:extLst>
          </p:cNvPr>
          <p:cNvGrpSpPr/>
          <p:nvPr/>
        </p:nvGrpSpPr>
        <p:grpSpPr>
          <a:xfrm>
            <a:off x="9104601" y="2663750"/>
            <a:ext cx="2139615" cy="2696431"/>
            <a:chOff x="9041731" y="2872333"/>
            <a:chExt cx="2139615" cy="2696431"/>
          </a:xfrm>
        </p:grpSpPr>
        <p:pic>
          <p:nvPicPr>
            <p:cNvPr id="2050" name="Picture 2" descr="일체 포함 - 무료 상호 작용개 아이콘">
              <a:extLst>
                <a:ext uri="{FF2B5EF4-FFF2-40B4-BE49-F238E27FC236}">
                  <a16:creationId xmlns:a16="http://schemas.microsoft.com/office/drawing/2014/main" id="{06FCC1DC-FA37-9608-2316-BFBA60956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1731" y="2872333"/>
              <a:ext cx="2139615" cy="213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FF35EC-F947-541D-F29A-BD9422E57AD2}"/>
                </a:ext>
              </a:extLst>
            </p:cNvPr>
            <p:cNvSpPr txBox="1"/>
            <p:nvPr/>
          </p:nvSpPr>
          <p:spPr>
            <a:xfrm>
              <a:off x="9396705" y="5014766"/>
              <a:ext cx="15500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</a:t>
              </a:r>
              <a:endParaRPr lang="ko-KR" altLang="en-US" sz="3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ECEB15-E45A-C50A-82FC-E9092AC9AA73}"/>
              </a:ext>
            </a:extLst>
          </p:cNvPr>
          <p:cNvGrpSpPr/>
          <p:nvPr/>
        </p:nvGrpSpPr>
        <p:grpSpPr>
          <a:xfrm>
            <a:off x="421013" y="1508396"/>
            <a:ext cx="2770204" cy="1642295"/>
            <a:chOff x="425056" y="2491473"/>
            <a:chExt cx="4662299" cy="27640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E1C72-474F-4F54-74C0-AA9BEF68E404}"/>
                </a:ext>
              </a:extLst>
            </p:cNvPr>
            <p:cNvSpPr txBox="1"/>
            <p:nvPr/>
          </p:nvSpPr>
          <p:spPr>
            <a:xfrm>
              <a:off x="3535425" y="4633891"/>
              <a:ext cx="1551930" cy="621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Client1</a:t>
              </a:r>
            </a:p>
          </p:txBody>
        </p:sp>
        <p:pic>
          <p:nvPicPr>
            <p:cNvPr id="1026" name="Picture 2" descr="공주맛 쿠키 (킹덤) | 쿠키런 위키 | Fandom">
              <a:extLst>
                <a:ext uri="{FF2B5EF4-FFF2-40B4-BE49-F238E27FC236}">
                  <a16:creationId xmlns:a16="http://schemas.microsoft.com/office/drawing/2014/main" id="{5CFE4C8C-243D-1D13-B188-38D57F792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56" y="2491473"/>
              <a:ext cx="2518819" cy="2733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9D2410-6F69-DB57-F72B-00ECD349FDBC}"/>
              </a:ext>
            </a:extLst>
          </p:cNvPr>
          <p:cNvGrpSpPr/>
          <p:nvPr/>
        </p:nvGrpSpPr>
        <p:grpSpPr>
          <a:xfrm>
            <a:off x="9459575" y="5360181"/>
            <a:ext cx="1367124" cy="736352"/>
            <a:chOff x="5476157" y="4908884"/>
            <a:chExt cx="1367124" cy="73635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510E256-8F58-A8B1-31B3-D335EF79CF01}"/>
                </a:ext>
              </a:extLst>
            </p:cNvPr>
            <p:cNvSpPr/>
            <p:nvPr/>
          </p:nvSpPr>
          <p:spPr>
            <a:xfrm>
              <a:off x="5476157" y="4908884"/>
              <a:ext cx="1367124" cy="736352"/>
            </a:xfrm>
            <a:prstGeom prst="roundRect">
              <a:avLst/>
            </a:prstGeom>
            <a:grpFill/>
            <a:ln>
              <a:solidFill>
                <a:srgbClr val="CCAA8C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B6E80-DC54-0AD9-9CF1-DBF0D107070A}"/>
                </a:ext>
              </a:extLst>
            </p:cNvPr>
            <p:cNvSpPr txBox="1"/>
            <p:nvPr/>
          </p:nvSpPr>
          <p:spPr>
            <a:xfrm>
              <a:off x="5681375" y="4937350"/>
              <a:ext cx="108243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ServerSocket</a:t>
              </a:r>
              <a:endParaRPr lang="ko-KR" altLang="en-US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AF6BDA-779D-CE7A-59CE-7951C20A452C}"/>
              </a:ext>
            </a:extLst>
          </p:cNvPr>
          <p:cNvGrpSpPr/>
          <p:nvPr/>
        </p:nvGrpSpPr>
        <p:grpSpPr>
          <a:xfrm>
            <a:off x="2045517" y="1941495"/>
            <a:ext cx="1268303" cy="750395"/>
            <a:chOff x="2277979" y="4474139"/>
            <a:chExt cx="1299410" cy="86020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88FD7CF-8F65-4F9B-9D0E-32A1FA642B28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BBA5D3-6D60-8085-3A85-9A41D3058319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7F9CD0-158F-2D6D-30CC-14E0B89FF094}"/>
              </a:ext>
            </a:extLst>
          </p:cNvPr>
          <p:cNvGrpSpPr/>
          <p:nvPr/>
        </p:nvGrpSpPr>
        <p:grpSpPr>
          <a:xfrm>
            <a:off x="7698567" y="2691890"/>
            <a:ext cx="1179616" cy="691765"/>
            <a:chOff x="2277979" y="4474139"/>
            <a:chExt cx="1299410" cy="86020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48921E-5B7C-849E-2E9D-8E491B365C1E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90994E-B7DC-D9D1-16CD-3D90ECD83ABD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pic>
        <p:nvPicPr>
          <p:cNvPr id="11" name="Picture 4" descr="쿠키런 오븐브레이크 쿠키 스킨 – Artofit">
            <a:extLst>
              <a:ext uri="{FF2B5EF4-FFF2-40B4-BE49-F238E27FC236}">
                <a16:creationId xmlns:a16="http://schemas.microsoft.com/office/drawing/2014/main" id="{5647EDCD-604B-B132-5AF0-423FFAD99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8" y="4753458"/>
            <a:ext cx="1800518" cy="180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DF9A31C-4D5A-CDE5-151A-2337F373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5" y="3346582"/>
            <a:ext cx="1135681" cy="166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9FDBFF-10C2-2E70-75BB-BDF2669890CC}"/>
              </a:ext>
            </a:extLst>
          </p:cNvPr>
          <p:cNvGrpSpPr/>
          <p:nvPr/>
        </p:nvGrpSpPr>
        <p:grpSpPr>
          <a:xfrm>
            <a:off x="2045516" y="3608936"/>
            <a:ext cx="1268303" cy="750395"/>
            <a:chOff x="2277979" y="4474139"/>
            <a:chExt cx="1299410" cy="86020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DE7005-6746-F642-28FC-744B4CB1D940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1178A4-03DA-5B8D-B366-FFB763274D7D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01272B6-8838-D93F-48CA-6C2F362F6EF1}"/>
              </a:ext>
            </a:extLst>
          </p:cNvPr>
          <p:cNvSpPr txBox="1"/>
          <p:nvPr/>
        </p:nvSpPr>
        <p:spPr>
          <a:xfrm>
            <a:off x="2269105" y="4478037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okieRun Bold" panose="020B0600000101010101" pitchFamily="50" charset="-127"/>
                <a:ea typeface="CookieRun Bold" panose="020B0600000101010101" pitchFamily="50" charset="-127"/>
              </a:rPr>
              <a:t>Client2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05A6EA-4542-3EC9-495E-B57F6EA00666}"/>
              </a:ext>
            </a:extLst>
          </p:cNvPr>
          <p:cNvGrpSpPr/>
          <p:nvPr/>
        </p:nvGrpSpPr>
        <p:grpSpPr>
          <a:xfrm>
            <a:off x="2045515" y="5288297"/>
            <a:ext cx="1268303" cy="750395"/>
            <a:chOff x="2277979" y="4474139"/>
            <a:chExt cx="1299410" cy="86020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E8C552-E715-4B46-472C-C82738818C15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3F78EF-D12D-1351-853C-783B8B4FBD72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A8193A-9959-2EA7-D57B-0A625CC1346A}"/>
              </a:ext>
            </a:extLst>
          </p:cNvPr>
          <p:cNvSpPr txBox="1"/>
          <p:nvPr/>
        </p:nvSpPr>
        <p:spPr>
          <a:xfrm>
            <a:off x="2269385" y="6154237"/>
            <a:ext cx="95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okieRun Bold" panose="020B0600000101010101" pitchFamily="50" charset="-127"/>
                <a:ea typeface="CookieRun Bold" panose="020B0600000101010101" pitchFamily="50" charset="-127"/>
              </a:rPr>
              <a:t>Client3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E2780E9-453B-C987-1ECF-712C74D7FE71}"/>
              </a:ext>
            </a:extLst>
          </p:cNvPr>
          <p:cNvGrpSpPr/>
          <p:nvPr/>
        </p:nvGrpSpPr>
        <p:grpSpPr>
          <a:xfrm>
            <a:off x="7669440" y="3640605"/>
            <a:ext cx="1179616" cy="691765"/>
            <a:chOff x="2277979" y="4474138"/>
            <a:chExt cx="1299410" cy="860209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7E93FFD-A85A-A78F-CE90-37B8A103E752}"/>
                </a:ext>
              </a:extLst>
            </p:cNvPr>
            <p:cNvSpPr/>
            <p:nvPr/>
          </p:nvSpPr>
          <p:spPr>
            <a:xfrm>
              <a:off x="2277979" y="4474138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439460-2AFA-A13F-3033-5D27A6648CF9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0A40BA-06AD-11B5-FE41-078FC6EC05D3}"/>
              </a:ext>
            </a:extLst>
          </p:cNvPr>
          <p:cNvGrpSpPr/>
          <p:nvPr/>
        </p:nvGrpSpPr>
        <p:grpSpPr>
          <a:xfrm>
            <a:off x="7636483" y="4596532"/>
            <a:ext cx="1179616" cy="691765"/>
            <a:chOff x="2277979" y="4474139"/>
            <a:chExt cx="1299410" cy="86020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4957B60-DE14-A56A-74D6-0B7512B7FA10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313E79-747E-E5F8-8F63-033B014068F9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299A7FD-6CEC-3278-D57C-1EEB5B780CFE}"/>
              </a:ext>
            </a:extLst>
          </p:cNvPr>
          <p:cNvCxnSpPr/>
          <p:nvPr/>
        </p:nvCxnSpPr>
        <p:spPr>
          <a:xfrm>
            <a:off x="3571235" y="3988127"/>
            <a:ext cx="3840789" cy="16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CF4FCB0-C9EC-84FC-6605-FAF102CCB287}"/>
              </a:ext>
            </a:extLst>
          </p:cNvPr>
          <p:cNvSpPr txBox="1"/>
          <p:nvPr/>
        </p:nvSpPr>
        <p:spPr>
          <a:xfrm>
            <a:off x="4522561" y="4138355"/>
            <a:ext cx="286965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>
                <a:latin typeface="CookieRun Bold" panose="020B0600000101010101" pitchFamily="50" charset="-127"/>
                <a:ea typeface="CookieRun Bold" panose="020B0600000101010101" pitchFamily="50" charset="-127"/>
              </a:rPr>
              <a:t>메시지를 보냄</a:t>
            </a:r>
            <a:endParaRPr lang="ko-KR" altLang="en-US" sz="25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261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멀티 채팅방 개념</a:t>
            </a:r>
            <a:endParaRPr lang="ko-KR" altLang="en-US" sz="4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CD5ADACA-6793-2534-4EC3-47024D9082D8}"/>
              </a:ext>
            </a:extLst>
          </p:cNvPr>
          <p:cNvGrpSpPr/>
          <p:nvPr/>
        </p:nvGrpSpPr>
        <p:grpSpPr>
          <a:xfrm>
            <a:off x="9104601" y="2663750"/>
            <a:ext cx="2139615" cy="2696431"/>
            <a:chOff x="9041731" y="2872333"/>
            <a:chExt cx="2139615" cy="2696431"/>
          </a:xfrm>
        </p:grpSpPr>
        <p:pic>
          <p:nvPicPr>
            <p:cNvPr id="2050" name="Picture 2" descr="일체 포함 - 무료 상호 작용개 아이콘">
              <a:extLst>
                <a:ext uri="{FF2B5EF4-FFF2-40B4-BE49-F238E27FC236}">
                  <a16:creationId xmlns:a16="http://schemas.microsoft.com/office/drawing/2014/main" id="{06FCC1DC-FA37-9608-2316-BFBA60956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1731" y="2872333"/>
              <a:ext cx="2139615" cy="2139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AFF35EC-F947-541D-F29A-BD9422E57AD2}"/>
                </a:ext>
              </a:extLst>
            </p:cNvPr>
            <p:cNvSpPr txBox="1"/>
            <p:nvPr/>
          </p:nvSpPr>
          <p:spPr>
            <a:xfrm>
              <a:off x="9396705" y="5014766"/>
              <a:ext cx="155002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</a:t>
              </a:r>
              <a:endParaRPr lang="ko-KR" altLang="en-US" sz="3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BECEB15-E45A-C50A-82FC-E9092AC9AA73}"/>
              </a:ext>
            </a:extLst>
          </p:cNvPr>
          <p:cNvGrpSpPr/>
          <p:nvPr/>
        </p:nvGrpSpPr>
        <p:grpSpPr>
          <a:xfrm>
            <a:off x="421013" y="1508396"/>
            <a:ext cx="2770204" cy="1642295"/>
            <a:chOff x="425056" y="2491473"/>
            <a:chExt cx="4662299" cy="27640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E1C72-474F-4F54-74C0-AA9BEF68E404}"/>
                </a:ext>
              </a:extLst>
            </p:cNvPr>
            <p:cNvSpPr txBox="1"/>
            <p:nvPr/>
          </p:nvSpPr>
          <p:spPr>
            <a:xfrm>
              <a:off x="3535425" y="4633891"/>
              <a:ext cx="1551930" cy="621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Client1</a:t>
              </a:r>
            </a:p>
          </p:txBody>
        </p:sp>
        <p:pic>
          <p:nvPicPr>
            <p:cNvPr id="1026" name="Picture 2" descr="공주맛 쿠키 (킹덤) | 쿠키런 위키 | Fandom">
              <a:extLst>
                <a:ext uri="{FF2B5EF4-FFF2-40B4-BE49-F238E27FC236}">
                  <a16:creationId xmlns:a16="http://schemas.microsoft.com/office/drawing/2014/main" id="{5CFE4C8C-243D-1D13-B188-38D57F792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56" y="2491473"/>
              <a:ext cx="2518819" cy="2733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B9D2410-6F69-DB57-F72B-00ECD349FDBC}"/>
              </a:ext>
            </a:extLst>
          </p:cNvPr>
          <p:cNvGrpSpPr/>
          <p:nvPr/>
        </p:nvGrpSpPr>
        <p:grpSpPr>
          <a:xfrm>
            <a:off x="9459575" y="5360181"/>
            <a:ext cx="1367124" cy="736352"/>
            <a:chOff x="5476157" y="4908884"/>
            <a:chExt cx="1367124" cy="736352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2510E256-8F58-A8B1-31B3-D335EF79CF01}"/>
                </a:ext>
              </a:extLst>
            </p:cNvPr>
            <p:cNvSpPr/>
            <p:nvPr/>
          </p:nvSpPr>
          <p:spPr>
            <a:xfrm>
              <a:off x="5476157" y="4908884"/>
              <a:ext cx="1367124" cy="736352"/>
            </a:xfrm>
            <a:prstGeom prst="roundRect">
              <a:avLst/>
            </a:prstGeom>
            <a:grpFill/>
            <a:ln>
              <a:solidFill>
                <a:srgbClr val="CCAA8C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5B6E80-DC54-0AD9-9CF1-DBF0D107070A}"/>
                </a:ext>
              </a:extLst>
            </p:cNvPr>
            <p:cNvSpPr txBox="1"/>
            <p:nvPr/>
          </p:nvSpPr>
          <p:spPr>
            <a:xfrm>
              <a:off x="5681375" y="4937350"/>
              <a:ext cx="1082431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solidFill>
                    <a:schemeClr val="bg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ServerSocket</a:t>
              </a:r>
              <a:endParaRPr lang="ko-KR" altLang="en-US" sz="2000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7AF6BDA-779D-CE7A-59CE-7951C20A452C}"/>
              </a:ext>
            </a:extLst>
          </p:cNvPr>
          <p:cNvGrpSpPr/>
          <p:nvPr/>
        </p:nvGrpSpPr>
        <p:grpSpPr>
          <a:xfrm>
            <a:off x="2045517" y="1941495"/>
            <a:ext cx="1268303" cy="750395"/>
            <a:chOff x="2277979" y="4474139"/>
            <a:chExt cx="1299410" cy="860209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88FD7CF-8F65-4F9B-9D0E-32A1FA642B28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BBA5D3-6D60-8085-3A85-9A41D3058319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37F9CD0-158F-2D6D-30CC-14E0B89FF094}"/>
              </a:ext>
            </a:extLst>
          </p:cNvPr>
          <p:cNvGrpSpPr/>
          <p:nvPr/>
        </p:nvGrpSpPr>
        <p:grpSpPr>
          <a:xfrm>
            <a:off x="7698567" y="2691890"/>
            <a:ext cx="1179616" cy="691765"/>
            <a:chOff x="2277979" y="4474139"/>
            <a:chExt cx="1299410" cy="860209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848921E-5B7C-849E-2E9D-8E491B365C1E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790994E-B7DC-D9D1-16CD-3D90ECD83ABD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pic>
        <p:nvPicPr>
          <p:cNvPr id="11" name="Picture 4" descr="쿠키런 오븐브레이크 쿠키 스킨 – Artofit">
            <a:extLst>
              <a:ext uri="{FF2B5EF4-FFF2-40B4-BE49-F238E27FC236}">
                <a16:creationId xmlns:a16="http://schemas.microsoft.com/office/drawing/2014/main" id="{5647EDCD-604B-B132-5AF0-423FFAD99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48" y="4753458"/>
            <a:ext cx="1800518" cy="180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DF9A31C-4D5A-CDE5-151A-2337F3731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25" y="3346582"/>
            <a:ext cx="1135681" cy="166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9FDBFF-10C2-2E70-75BB-BDF2669890CC}"/>
              </a:ext>
            </a:extLst>
          </p:cNvPr>
          <p:cNvGrpSpPr/>
          <p:nvPr/>
        </p:nvGrpSpPr>
        <p:grpSpPr>
          <a:xfrm>
            <a:off x="2045516" y="3608936"/>
            <a:ext cx="1268303" cy="750395"/>
            <a:chOff x="2277979" y="4474139"/>
            <a:chExt cx="1299410" cy="860209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DE7005-6746-F642-28FC-744B4CB1D940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D1178A4-03DA-5B8D-B366-FFB763274D7D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01272B6-8838-D93F-48CA-6C2F362F6EF1}"/>
              </a:ext>
            </a:extLst>
          </p:cNvPr>
          <p:cNvSpPr txBox="1"/>
          <p:nvPr/>
        </p:nvSpPr>
        <p:spPr>
          <a:xfrm>
            <a:off x="2269105" y="4478037"/>
            <a:ext cx="94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okieRun Bold" panose="020B0600000101010101" pitchFamily="50" charset="-127"/>
                <a:ea typeface="CookieRun Bold" panose="020B0600000101010101" pitchFamily="50" charset="-127"/>
              </a:rPr>
              <a:t>Client2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305A6EA-4542-3EC9-495E-B57F6EA00666}"/>
              </a:ext>
            </a:extLst>
          </p:cNvPr>
          <p:cNvGrpSpPr/>
          <p:nvPr/>
        </p:nvGrpSpPr>
        <p:grpSpPr>
          <a:xfrm>
            <a:off x="2045515" y="5288297"/>
            <a:ext cx="1268303" cy="750395"/>
            <a:chOff x="2277979" y="4474139"/>
            <a:chExt cx="1299410" cy="860209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31E8C552-E715-4B46-472C-C82738818C15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3F78EF-D12D-1351-853C-783B8B4FBD72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AA8193A-9959-2EA7-D57B-0A625CC1346A}"/>
              </a:ext>
            </a:extLst>
          </p:cNvPr>
          <p:cNvSpPr txBox="1"/>
          <p:nvPr/>
        </p:nvSpPr>
        <p:spPr>
          <a:xfrm>
            <a:off x="2269385" y="6154237"/>
            <a:ext cx="95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CookieRun Bold" panose="020B0600000101010101" pitchFamily="50" charset="-127"/>
                <a:ea typeface="CookieRun Bold" panose="020B0600000101010101" pitchFamily="50" charset="-127"/>
              </a:rPr>
              <a:t>Client3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E2780E9-453B-C987-1ECF-712C74D7FE71}"/>
              </a:ext>
            </a:extLst>
          </p:cNvPr>
          <p:cNvGrpSpPr/>
          <p:nvPr/>
        </p:nvGrpSpPr>
        <p:grpSpPr>
          <a:xfrm>
            <a:off x="7669440" y="3640605"/>
            <a:ext cx="1179616" cy="691765"/>
            <a:chOff x="2277979" y="4474138"/>
            <a:chExt cx="1299410" cy="860209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E7E93FFD-A85A-A78F-CE90-37B8A103E752}"/>
                </a:ext>
              </a:extLst>
            </p:cNvPr>
            <p:cNvSpPr/>
            <p:nvPr/>
          </p:nvSpPr>
          <p:spPr>
            <a:xfrm>
              <a:off x="2277979" y="4474138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C439460-2AFA-A13F-3033-5D27A6648CF9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80A40BA-06AD-11B5-FE41-078FC6EC05D3}"/>
              </a:ext>
            </a:extLst>
          </p:cNvPr>
          <p:cNvGrpSpPr/>
          <p:nvPr/>
        </p:nvGrpSpPr>
        <p:grpSpPr>
          <a:xfrm>
            <a:off x="7636483" y="4596532"/>
            <a:ext cx="1179616" cy="691765"/>
            <a:chOff x="2277979" y="4474139"/>
            <a:chExt cx="1299410" cy="860209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4957B60-DE14-A56A-74D6-0B7512B7FA10}"/>
                </a:ext>
              </a:extLst>
            </p:cNvPr>
            <p:cNvSpPr/>
            <p:nvPr/>
          </p:nvSpPr>
          <p:spPr>
            <a:xfrm>
              <a:off x="2277979" y="4474139"/>
              <a:ext cx="1299410" cy="860209"/>
            </a:xfrm>
            <a:prstGeom prst="ellipse">
              <a:avLst/>
            </a:prstGeom>
            <a:solidFill>
              <a:srgbClr val="8ED973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313E79-747E-E5F8-8F63-033B014068F9}"/>
                </a:ext>
              </a:extLst>
            </p:cNvPr>
            <p:cNvSpPr txBox="1"/>
            <p:nvPr/>
          </p:nvSpPr>
          <p:spPr>
            <a:xfrm>
              <a:off x="2436325" y="4692980"/>
              <a:ext cx="11089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Socket</a:t>
              </a:r>
              <a:endParaRPr lang="ko-KR" altLang="en-US" sz="20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7C87E30-6D86-E805-2522-E8D53338D86D}"/>
              </a:ext>
            </a:extLst>
          </p:cNvPr>
          <p:cNvCxnSpPr/>
          <p:nvPr/>
        </p:nvCxnSpPr>
        <p:spPr>
          <a:xfrm flipH="1" flipV="1">
            <a:off x="3577389" y="2306915"/>
            <a:ext cx="3769895" cy="72184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BE08AFC-24EC-3592-614D-92B56AF3D743}"/>
              </a:ext>
            </a:extLst>
          </p:cNvPr>
          <p:cNvCxnSpPr/>
          <p:nvPr/>
        </p:nvCxnSpPr>
        <p:spPr>
          <a:xfrm flipH="1">
            <a:off x="3571235" y="4138355"/>
            <a:ext cx="3776049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398031F-001F-6202-BD9C-681223D43A1E}"/>
              </a:ext>
            </a:extLst>
          </p:cNvPr>
          <p:cNvCxnSpPr>
            <a:cxnSpLocks/>
          </p:cNvCxnSpPr>
          <p:nvPr/>
        </p:nvCxnSpPr>
        <p:spPr>
          <a:xfrm flipH="1">
            <a:off x="3588907" y="5083752"/>
            <a:ext cx="3870089" cy="6165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BF6AD41-2698-9C72-EB94-A5C6CBD90E45}"/>
              </a:ext>
            </a:extLst>
          </p:cNvPr>
          <p:cNvSpPr txBox="1"/>
          <p:nvPr/>
        </p:nvSpPr>
        <p:spPr>
          <a:xfrm>
            <a:off x="6589374" y="1784851"/>
            <a:ext cx="5228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>
                <a:latin typeface="CookieRun Bold" panose="020B0600000101010101" pitchFamily="50" charset="-127"/>
                <a:ea typeface="CookieRun Bold" panose="020B0600000101010101" pitchFamily="50" charset="-127"/>
              </a:rPr>
              <a:t>전체 클라이언트에</a:t>
            </a:r>
            <a:r>
              <a:rPr lang="en-US" altLang="ko-KR" sz="300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sz="3000">
                <a:latin typeface="CookieRun Bold" panose="020B0600000101010101" pitchFamily="50" charset="-127"/>
                <a:ea typeface="CookieRun Bold" panose="020B0600000101010101" pitchFamily="50" charset="-127"/>
              </a:rPr>
              <a:t>메시지 전송</a:t>
            </a:r>
            <a:endParaRPr lang="en-US" altLang="ko-KR" sz="300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algn="ctr"/>
            <a:endParaRPr lang="en-US" altLang="ko-KR" sz="300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57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okie Run: OvenBreak saves over $200K CDN cost with Play Asset Delivery |  Developer stories | Android Developers">
            <a:extLst>
              <a:ext uri="{FF2B5EF4-FFF2-40B4-BE49-F238E27FC236}">
                <a16:creationId xmlns:a16="http://schemas.microsoft.com/office/drawing/2014/main" id="{21E3EAE7-0F0D-FF13-688F-74CFFB1A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B908E72-BA05-4A85-8E64-31226C81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9" y="2124709"/>
            <a:ext cx="2985104" cy="26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6A087B9-CE65-7073-DC14-FCE6C82A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11" y="2024352"/>
            <a:ext cx="2900193" cy="280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2DBFE7D-067A-C2CE-3A15-8D6BE6EC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912" y="1892609"/>
            <a:ext cx="3071189" cy="30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854CC65-4E84-C043-0705-3A09B90C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4783"/>
            <a:ext cx="3456018" cy="27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B33C322F-E352-BCDA-9168-61C1962F1A33}"/>
              </a:ext>
            </a:extLst>
          </p:cNvPr>
          <p:cNvSpPr/>
          <p:nvPr/>
        </p:nvSpPr>
        <p:spPr>
          <a:xfrm>
            <a:off x="620343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목차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49B2C20B-BC55-6F06-25C8-12C0CC843BFF}"/>
              </a:ext>
            </a:extLst>
          </p:cNvPr>
          <p:cNvSpPr/>
          <p:nvPr/>
        </p:nvSpPr>
        <p:spPr>
          <a:xfrm>
            <a:off x="10195405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2:2 </a:t>
            </a:r>
            <a:r>
              <a:rPr lang="ko-KR" altLang="en-US" sz="15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이어달리기 모드 </a:t>
            </a: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F5BD339D-A664-F3D9-AEEA-46E541B551FC}"/>
              </a:ext>
            </a:extLst>
          </p:cNvPr>
          <p:cNvSpPr/>
          <p:nvPr/>
        </p:nvSpPr>
        <p:spPr>
          <a:xfrm>
            <a:off x="6823794" y="5229192"/>
            <a:ext cx="1590261" cy="515196"/>
          </a:xfrm>
          <a:prstGeom prst="flowChartTerminator">
            <a:avLst/>
          </a:prstGeom>
          <a:solidFill>
            <a:srgbClr val="8ED97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인</a:t>
            </a:r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09611BB4-94C6-6AAE-3066-7FE58CD7E15A}"/>
              </a:ext>
            </a:extLst>
          </p:cNvPr>
          <p:cNvSpPr/>
          <p:nvPr/>
        </p:nvSpPr>
        <p:spPr>
          <a:xfrm>
            <a:off x="3452183" y="5231280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채팅 및 </a:t>
            </a:r>
            <a:r>
              <a:rPr lang="ko-KR" altLang="en-US" sz="16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대기방</a:t>
            </a:r>
            <a:endParaRPr lang="ko-KR" altLang="en-US" sz="16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769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23A784-C17F-0B40-3D8F-6DEB45635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82" b="32908"/>
          <a:stretch/>
        </p:blipFill>
        <p:spPr>
          <a:xfrm>
            <a:off x="1293514" y="2005072"/>
            <a:ext cx="9604972" cy="3745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C2527-3F61-B1FD-44A2-3331E7C933B9}"/>
              </a:ext>
            </a:extLst>
          </p:cNvPr>
          <p:cNvSpPr txBox="1"/>
          <p:nvPr/>
        </p:nvSpPr>
        <p:spPr>
          <a:xfrm>
            <a:off x="1293514" y="5947121"/>
            <a:ext cx="819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Server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를 실행 시킨 뒤</a:t>
            </a:r>
            <a:r>
              <a:rPr lang="en-US" altLang="ko-KR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, Main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을 실행 </a:t>
            </a:r>
            <a:r>
              <a:rPr lang="en-US" altLang="ko-KR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-&gt;  </a:t>
            </a:r>
            <a:r>
              <a:rPr lang="en-US" altLang="ko-KR" sz="2400" dirty="0">
                <a:solidFill>
                  <a:srgbClr val="8ED973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2400" dirty="0">
                <a:solidFill>
                  <a:srgbClr val="8ED973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2400" dirty="0">
                <a:solidFill>
                  <a:srgbClr val="8ED973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2400" dirty="0">
                <a:solidFill>
                  <a:srgbClr val="8ED973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버튼 클릭</a:t>
            </a:r>
          </a:p>
        </p:txBody>
      </p:sp>
    </p:spTree>
    <p:extLst>
      <p:ext uri="{BB962C8B-B14F-4D97-AF65-F5344CB8AC3E}">
        <p14:creationId xmlns:p14="http://schemas.microsoft.com/office/powerpoint/2010/main" val="700299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okie Run: OvenBreak saves over $200K CDN cost with Play Asset Delivery |  Developer stories | Android Developers">
            <a:extLst>
              <a:ext uri="{FF2B5EF4-FFF2-40B4-BE49-F238E27FC236}">
                <a16:creationId xmlns:a16="http://schemas.microsoft.com/office/drawing/2014/main" id="{21E3EAE7-0F0D-FF13-688F-74CFFB1A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로고, 상징, 폰트, 그래픽이(가) 표시된 사진&#10;&#10;자동 생성된 설명">
            <a:extLst>
              <a:ext uri="{FF2B5EF4-FFF2-40B4-BE49-F238E27FC236}">
                <a16:creationId xmlns:a16="http://schemas.microsoft.com/office/drawing/2014/main" id="{59627769-E8B1-AB46-1DEA-0E26178F3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728" r="92218">
                        <a14:foregroundMark x1="23346" y1="34375" x2="23346" y2="34375"/>
                        <a14:foregroundMark x1="36187" y1="46875" x2="36187" y2="46875"/>
                        <a14:foregroundMark x1="36187" y1="50000" x2="36187" y2="50000"/>
                        <a14:foregroundMark x1="36187" y1="50000" x2="36187" y2="50000"/>
                        <a14:foregroundMark x1="44358" y1="50625" x2="44358" y2="50625"/>
                        <a14:foregroundMark x1="44358" y1="50625" x2="44358" y2="50625"/>
                        <a14:foregroundMark x1="52918" y1="50625" x2="52918" y2="50625"/>
                        <a14:foregroundMark x1="52918" y1="50625" x2="66537" y2="50625"/>
                        <a14:foregroundMark x1="73152" y1="50625" x2="73152" y2="50625"/>
                        <a14:foregroundMark x1="42412" y1="48125" x2="42412" y2="48125"/>
                        <a14:foregroundMark x1="31485" y1="11242" x2="57977" y2="10625"/>
                        <a14:foregroundMark x1="57977" y1="10625" x2="77043" y2="11875"/>
                        <a14:foregroundMark x1="87549" y1="24375" x2="91051" y2="63750"/>
                        <a14:foregroundMark x1="91051" y1="63750" x2="88327" y2="73750"/>
                        <a14:foregroundMark x1="28003" y1="20792" x2="14397" y2="54375"/>
                        <a14:foregroundMark x1="30350" y1="15000" x2="29908" y2="16091"/>
                        <a14:foregroundMark x1="14397" y1="54375" x2="30739" y2="83750"/>
                        <a14:foregroundMark x1="26056" y1="21909" x2="14397" y2="50000"/>
                        <a14:foregroundMark x1="14397" y1="50000" x2="14397" y2="51250"/>
                        <a14:foregroundMark x1="50195" y1="48125" x2="50195" y2="48125"/>
                        <a14:foregroundMark x1="50195" y1="48125" x2="50195" y2="48125"/>
                        <a14:foregroundMark x1="33852" y1="88750" x2="67315" y2="88125"/>
                        <a14:foregroundMark x1="67315" y1="88125" x2="82101" y2="74375"/>
                        <a14:foregroundMark x1="68872" y1="89375" x2="89105" y2="60625"/>
                        <a14:foregroundMark x1="89105" y1="60625" x2="90661" y2="40000"/>
                        <a14:foregroundMark x1="26259" y1="21792" x2="15175" y2="56875"/>
                        <a14:foregroundMark x1="15175" y1="56875" x2="27626" y2="83750"/>
                        <a14:foregroundMark x1="15175" y1="48125" x2="27561" y2="21045"/>
                        <a14:foregroundMark x1="26035" y1="21921" x2="15175" y2="46250"/>
                        <a14:foregroundMark x1="24860" y1="22595" x2="14786" y2="45000"/>
                        <a14:foregroundMark x1="14786" y1="45000" x2="14786" y2="46250"/>
                        <a14:foregroundMark x1="23471" y1="23391" x2="15564" y2="40000"/>
                        <a14:foregroundMark x1="36965" y1="58125" x2="66926" y2="43750"/>
                        <a14:foregroundMark x1="66926" y1="43750" x2="37354" y2="48750"/>
                        <a14:foregroundMark x1="37354" y1="48750" x2="33074" y2="43750"/>
                        <a14:foregroundMark x1="32685" y1="43750" x2="57588" y2="52500"/>
                        <a14:foregroundMark x1="57588" y1="52500" x2="71595" y2="45625"/>
                        <a14:foregroundMark x1="37743" y1="44375" x2="37743" y2="44375"/>
                        <a14:foregroundMark x1="35798" y1="56250" x2="35798" y2="56250"/>
                        <a14:foregroundMark x1="76654" y1="14375" x2="90272" y2="56875"/>
                        <a14:foregroundMark x1="90272" y1="56875" x2="71595" y2="86250"/>
                        <a14:foregroundMark x1="71595" y1="86250" x2="71206" y2="86250"/>
                        <a14:foregroundMark x1="70428" y1="88125" x2="92218" y2="53750"/>
                        <a14:foregroundMark x1="92218" y1="53750" x2="88327" y2="33750"/>
                        <a14:foregroundMark x1="66926" y1="53750" x2="66926" y2="53750"/>
                        <a14:foregroundMark x1="67315" y1="57500" x2="67315" y2="57500"/>
                        <a14:foregroundMark x1="73930" y1="43750" x2="73930" y2="43750"/>
                        <a14:foregroundMark x1="73152" y1="60625" x2="73152" y2="60625"/>
                        <a14:foregroundMark x1="73152" y1="58125" x2="73152" y2="58125"/>
                        <a14:foregroundMark x1="53307" y1="56250" x2="53307" y2="56250"/>
                        <a14:foregroundMark x1="59144" y1="56250" x2="59144" y2="56250"/>
                        <a14:foregroundMark x1="29448" y1="17505" x2="43969" y2="11875"/>
                        <a14:foregroundMark x1="21401" y1="20625" x2="24377" y2="19471"/>
                        <a14:foregroundMark x1="23328" y1="22695" x2="17510" y2="30625"/>
                        <a14:foregroundMark x1="23619" y1="21802" x2="21012" y2="25625"/>
                        <a14:backgroundMark x1="26848" y1="11875" x2="32296" y2="8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29" y="5398851"/>
            <a:ext cx="2433386" cy="13079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softEdge rad="1270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99565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C2527-3F61-B1FD-44A2-3331E7C933B9}"/>
              </a:ext>
            </a:extLst>
          </p:cNvPr>
          <p:cNvSpPr txBox="1"/>
          <p:nvPr/>
        </p:nvSpPr>
        <p:spPr>
          <a:xfrm>
            <a:off x="1293514" y="5947121"/>
            <a:ext cx="8190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로그인 정보 입력 후 로그인 </a:t>
            </a:r>
            <a:r>
              <a:rPr lang="en-US" altLang="ko-KR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-&gt; 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채팅창으로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68BD796-7A9D-208A-FB94-FCE0800BC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22" b="31064"/>
          <a:stretch/>
        </p:blipFill>
        <p:spPr>
          <a:xfrm>
            <a:off x="1293514" y="1732559"/>
            <a:ext cx="9601200" cy="397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47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C2527-3F61-B1FD-44A2-3331E7C933B9}"/>
              </a:ext>
            </a:extLst>
          </p:cNvPr>
          <p:cNvSpPr txBox="1"/>
          <p:nvPr/>
        </p:nvSpPr>
        <p:spPr>
          <a:xfrm>
            <a:off x="1293514" y="5947121"/>
            <a:ext cx="959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명의 플레이어가 </a:t>
            </a:r>
            <a:r>
              <a:rPr lang="ko-KR" altLang="en-US" sz="2400" dirty="0">
                <a:solidFill>
                  <a:srgbClr val="8ED973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모두 </a:t>
            </a:r>
            <a:r>
              <a:rPr lang="en-US" altLang="ko-KR" sz="2400" dirty="0">
                <a:solidFill>
                  <a:srgbClr val="8ED973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Ready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할 때까지 채팅창에서 대기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B9B324-DB33-3433-4134-307E55879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29" b="31631"/>
          <a:stretch/>
        </p:blipFill>
        <p:spPr>
          <a:xfrm>
            <a:off x="1293514" y="1673693"/>
            <a:ext cx="9599962" cy="40077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7C035BA-7286-C033-3F50-B8925F954B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7" t="7536" r="51805" b="2870"/>
          <a:stretch/>
        </p:blipFill>
        <p:spPr>
          <a:xfrm>
            <a:off x="6093495" y="1979824"/>
            <a:ext cx="4622632" cy="35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42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C2527-3F61-B1FD-44A2-3331E7C933B9}"/>
              </a:ext>
            </a:extLst>
          </p:cNvPr>
          <p:cNvSpPr txBox="1"/>
          <p:nvPr/>
        </p:nvSpPr>
        <p:spPr>
          <a:xfrm>
            <a:off x="904672" y="5772478"/>
            <a:ext cx="9599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명의 플레이어가 </a:t>
            </a:r>
            <a:r>
              <a:rPr lang="ko-KR" altLang="en-US" sz="2400" dirty="0">
                <a:solidFill>
                  <a:srgbClr val="8ED973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모두 캐릭터를 선택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할 때까지 게임이 시작되지 않고 대기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C3C697-C6C1-C2D9-9A52-3388D2B18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8" t="9100" r="15107" b="37636"/>
          <a:stretch/>
        </p:blipFill>
        <p:spPr>
          <a:xfrm>
            <a:off x="904672" y="1908201"/>
            <a:ext cx="10382656" cy="350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27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실행 과정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일체 포함 - 무료 상호 작용개 아이콘">
            <a:extLst>
              <a:ext uri="{FF2B5EF4-FFF2-40B4-BE49-F238E27FC236}">
                <a16:creationId xmlns:a16="http://schemas.microsoft.com/office/drawing/2014/main" id="{06FCC1DC-FA37-9608-2316-BFBA6095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4238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원, 로고, 폰트이(가) 표시된 사진&#10;&#10;자동 생성된 설명">
            <a:extLst>
              <a:ext uri="{FF2B5EF4-FFF2-40B4-BE49-F238E27FC236}">
                <a16:creationId xmlns:a16="http://schemas.microsoft.com/office/drawing/2014/main" id="{4BE9B83D-7881-2CB6-D66B-2A4617D0854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ED97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8" y="5370194"/>
            <a:ext cx="1257300" cy="9525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DD5870A-F829-72F6-1D8E-1E8889CF9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1" y="2957583"/>
            <a:ext cx="3309814" cy="28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EC14CDF-E60C-86B3-4B75-DA793CC46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014" y="2918010"/>
            <a:ext cx="3169553" cy="26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CE1C72-474F-4F54-74C0-AA9BEF68E404}"/>
              </a:ext>
            </a:extLst>
          </p:cNvPr>
          <p:cNvSpPr txBox="1"/>
          <p:nvPr/>
        </p:nvSpPr>
        <p:spPr>
          <a:xfrm>
            <a:off x="1573913" y="2869035"/>
            <a:ext cx="97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Player1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17E87-C9C6-E981-7467-72557E394CF0}"/>
              </a:ext>
            </a:extLst>
          </p:cNvPr>
          <p:cNvSpPr txBox="1"/>
          <p:nvPr/>
        </p:nvSpPr>
        <p:spPr>
          <a:xfrm>
            <a:off x="9634194" y="2869035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Player2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3" name="그림 2" descr="텍스트, 폰트, 로고, 원이(가) 표시된 사진&#10;&#10;자동 생성된 설명">
            <a:extLst>
              <a:ext uri="{FF2B5EF4-FFF2-40B4-BE49-F238E27FC236}">
                <a16:creationId xmlns:a16="http://schemas.microsoft.com/office/drawing/2014/main" id="{D550E3BC-A02A-5936-3A01-6005BCA1A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8" y="5379093"/>
            <a:ext cx="1257300" cy="9525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877A3655-3471-3852-180F-595F8917CCD3}"/>
              </a:ext>
            </a:extLst>
          </p:cNvPr>
          <p:cNvSpPr/>
          <p:nvPr/>
        </p:nvSpPr>
        <p:spPr>
          <a:xfrm>
            <a:off x="2835591" y="5661778"/>
            <a:ext cx="1157591" cy="369332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DCA87-3303-3DAE-FB81-39FB70710475}"/>
              </a:ext>
            </a:extLst>
          </p:cNvPr>
          <p:cNvSpPr txBox="1"/>
          <p:nvPr/>
        </p:nvSpPr>
        <p:spPr>
          <a:xfrm>
            <a:off x="3993182" y="5661778"/>
            <a:ext cx="2869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스페이스바를 누름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BC7034-7C45-CD72-793D-79B922EBC2CF}"/>
              </a:ext>
            </a:extLst>
          </p:cNvPr>
          <p:cNvSpPr txBox="1"/>
          <p:nvPr/>
        </p:nvSpPr>
        <p:spPr>
          <a:xfrm>
            <a:off x="5668472" y="3244334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Server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85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실행 과정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일체 포함 - 무료 상호 작용개 아이콘">
            <a:extLst>
              <a:ext uri="{FF2B5EF4-FFF2-40B4-BE49-F238E27FC236}">
                <a16:creationId xmlns:a16="http://schemas.microsoft.com/office/drawing/2014/main" id="{06FCC1DC-FA37-9608-2316-BFBA6095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4238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원, 로고, 폰트이(가) 표시된 사진&#10;&#10;자동 생성된 설명">
            <a:extLst>
              <a:ext uri="{FF2B5EF4-FFF2-40B4-BE49-F238E27FC236}">
                <a16:creationId xmlns:a16="http://schemas.microsoft.com/office/drawing/2014/main" id="{4BE9B83D-7881-2CB6-D66B-2A4617D0854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ED97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8" y="5370194"/>
            <a:ext cx="1257300" cy="9525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DD5870A-F829-72F6-1D8E-1E8889CF9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1" y="2957583"/>
            <a:ext cx="3309814" cy="28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EC14CDF-E60C-86B3-4B75-DA793CC46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014" y="2918010"/>
            <a:ext cx="3169553" cy="26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CE1C72-474F-4F54-74C0-AA9BEF68E404}"/>
              </a:ext>
            </a:extLst>
          </p:cNvPr>
          <p:cNvSpPr txBox="1"/>
          <p:nvPr/>
        </p:nvSpPr>
        <p:spPr>
          <a:xfrm>
            <a:off x="1573913" y="2869035"/>
            <a:ext cx="97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Player1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17E87-C9C6-E981-7467-72557E394CF0}"/>
              </a:ext>
            </a:extLst>
          </p:cNvPr>
          <p:cNvSpPr txBox="1"/>
          <p:nvPr/>
        </p:nvSpPr>
        <p:spPr>
          <a:xfrm>
            <a:off x="9634194" y="2869035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Player2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3" name="그림 2" descr="텍스트, 폰트, 로고, 원이(가) 표시된 사진&#10;&#10;자동 생성된 설명">
            <a:extLst>
              <a:ext uri="{FF2B5EF4-FFF2-40B4-BE49-F238E27FC236}">
                <a16:creationId xmlns:a16="http://schemas.microsoft.com/office/drawing/2014/main" id="{D550E3BC-A02A-5936-3A01-6005BCA1A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8" y="5370194"/>
            <a:ext cx="1257300" cy="952500"/>
          </a:xfrm>
          <a:prstGeom prst="rect">
            <a:avLst/>
          </a:prstGeom>
        </p:spPr>
      </p:pic>
      <p:sp>
        <p:nvSpPr>
          <p:cNvPr id="5" name="화살표: 왼쪽 4">
            <a:extLst>
              <a:ext uri="{FF2B5EF4-FFF2-40B4-BE49-F238E27FC236}">
                <a16:creationId xmlns:a16="http://schemas.microsoft.com/office/drawing/2014/main" id="{877A3655-3471-3852-180F-595F8917CCD3}"/>
              </a:ext>
            </a:extLst>
          </p:cNvPr>
          <p:cNvSpPr/>
          <p:nvPr/>
        </p:nvSpPr>
        <p:spPr>
          <a:xfrm rot="9013751">
            <a:off x="2645227" y="2465026"/>
            <a:ext cx="1953031" cy="251829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DCA87-3303-3DAE-FB81-39FB70710475}"/>
              </a:ext>
            </a:extLst>
          </p:cNvPr>
          <p:cNvSpPr txBox="1"/>
          <p:nvPr/>
        </p:nvSpPr>
        <p:spPr>
          <a:xfrm rot="19852838">
            <a:off x="2523595" y="2564563"/>
            <a:ext cx="251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Jump 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신호를 보냄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FF35EC-F947-541D-F29A-BD9422E57AD2}"/>
              </a:ext>
            </a:extLst>
          </p:cNvPr>
          <p:cNvSpPr txBox="1"/>
          <p:nvPr/>
        </p:nvSpPr>
        <p:spPr>
          <a:xfrm>
            <a:off x="5668472" y="3244334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Server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8E76D5-9EA9-4940-1D92-B20720ACC9AB}"/>
              </a:ext>
            </a:extLst>
          </p:cNvPr>
          <p:cNvSpPr txBox="1"/>
          <p:nvPr/>
        </p:nvSpPr>
        <p:spPr>
          <a:xfrm>
            <a:off x="5172362" y="3609920"/>
            <a:ext cx="197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신호 수신 중 </a:t>
            </a:r>
            <a:r>
              <a:rPr lang="en-US" altLang="ko-KR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…</a:t>
            </a:r>
            <a:endParaRPr lang="ko-KR" altLang="en-US" sz="24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49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실행 과정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일체 포함 - 무료 상호 작용개 아이콘">
            <a:extLst>
              <a:ext uri="{FF2B5EF4-FFF2-40B4-BE49-F238E27FC236}">
                <a16:creationId xmlns:a16="http://schemas.microsoft.com/office/drawing/2014/main" id="{06FCC1DC-FA37-9608-2316-BFBA6095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4238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원, 로고, 폰트이(가) 표시된 사진&#10;&#10;자동 생성된 설명">
            <a:extLst>
              <a:ext uri="{FF2B5EF4-FFF2-40B4-BE49-F238E27FC236}">
                <a16:creationId xmlns:a16="http://schemas.microsoft.com/office/drawing/2014/main" id="{4BE9B83D-7881-2CB6-D66B-2A4617D0854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ED97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8" y="5370194"/>
            <a:ext cx="1257300" cy="9525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DD5870A-F829-72F6-1D8E-1E8889CF9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1" y="2957583"/>
            <a:ext cx="3309814" cy="28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EC14CDF-E60C-86B3-4B75-DA793CC46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014" y="2918010"/>
            <a:ext cx="3169553" cy="26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CE1C72-474F-4F54-74C0-AA9BEF68E404}"/>
              </a:ext>
            </a:extLst>
          </p:cNvPr>
          <p:cNvSpPr txBox="1"/>
          <p:nvPr/>
        </p:nvSpPr>
        <p:spPr>
          <a:xfrm>
            <a:off x="1573913" y="2869035"/>
            <a:ext cx="97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Player1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17E87-C9C6-E981-7467-72557E394CF0}"/>
              </a:ext>
            </a:extLst>
          </p:cNvPr>
          <p:cNvSpPr txBox="1"/>
          <p:nvPr/>
        </p:nvSpPr>
        <p:spPr>
          <a:xfrm>
            <a:off x="9634194" y="2869035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Player2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3" name="그림 2" descr="텍스트, 폰트, 로고, 원이(가) 표시된 사진&#10;&#10;자동 생성된 설명">
            <a:extLst>
              <a:ext uri="{FF2B5EF4-FFF2-40B4-BE49-F238E27FC236}">
                <a16:creationId xmlns:a16="http://schemas.microsoft.com/office/drawing/2014/main" id="{D550E3BC-A02A-5936-3A01-6005BCA1A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8" y="5370194"/>
            <a:ext cx="1257300" cy="952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FF35EC-F947-541D-F29A-BD9422E57AD2}"/>
              </a:ext>
            </a:extLst>
          </p:cNvPr>
          <p:cNvSpPr txBox="1"/>
          <p:nvPr/>
        </p:nvSpPr>
        <p:spPr>
          <a:xfrm>
            <a:off x="5668472" y="3244334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Server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1" name="화살표: 왼쪽 10">
            <a:extLst>
              <a:ext uri="{FF2B5EF4-FFF2-40B4-BE49-F238E27FC236}">
                <a16:creationId xmlns:a16="http://schemas.microsoft.com/office/drawing/2014/main" id="{5E536040-4D26-4C2F-3A7D-ADD8A7B51516}"/>
              </a:ext>
            </a:extLst>
          </p:cNvPr>
          <p:cNvSpPr/>
          <p:nvPr/>
        </p:nvSpPr>
        <p:spPr>
          <a:xfrm rot="20002204">
            <a:off x="2807262" y="2589706"/>
            <a:ext cx="1953031" cy="251829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81406E-7164-F471-2E25-46E6D25FBDBE}"/>
              </a:ext>
            </a:extLst>
          </p:cNvPr>
          <p:cNvSpPr txBox="1"/>
          <p:nvPr/>
        </p:nvSpPr>
        <p:spPr>
          <a:xfrm rot="19984722">
            <a:off x="2930646" y="2858449"/>
            <a:ext cx="2217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Jump 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명령</a:t>
            </a:r>
          </a:p>
        </p:txBody>
      </p:sp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51932A62-3156-7A23-D81E-CA7BE1DF8B44}"/>
              </a:ext>
            </a:extLst>
          </p:cNvPr>
          <p:cNvSpPr/>
          <p:nvPr/>
        </p:nvSpPr>
        <p:spPr>
          <a:xfrm rot="12213717">
            <a:off x="7415637" y="2488454"/>
            <a:ext cx="1953031" cy="251829"/>
          </a:xfrm>
          <a:prstGeom prst="lef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38ECC-E533-F29B-52A6-E53BA3D92C2E}"/>
              </a:ext>
            </a:extLst>
          </p:cNvPr>
          <p:cNvSpPr txBox="1"/>
          <p:nvPr/>
        </p:nvSpPr>
        <p:spPr>
          <a:xfrm rot="1416375">
            <a:off x="7167169" y="2855395"/>
            <a:ext cx="22179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Jump 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동작 명령</a:t>
            </a:r>
          </a:p>
        </p:txBody>
      </p:sp>
    </p:spTree>
    <p:extLst>
      <p:ext uri="{BB962C8B-B14F-4D97-AF65-F5344CB8AC3E}">
        <p14:creationId xmlns:p14="http://schemas.microsoft.com/office/powerpoint/2010/main" val="177380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실행 과정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일체 포함 - 무료 상호 작용개 아이콘">
            <a:extLst>
              <a:ext uri="{FF2B5EF4-FFF2-40B4-BE49-F238E27FC236}">
                <a16:creationId xmlns:a16="http://schemas.microsoft.com/office/drawing/2014/main" id="{06FCC1DC-FA37-9608-2316-BFBA60956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42386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, 원, 로고, 폰트이(가) 표시된 사진&#10;&#10;자동 생성된 설명">
            <a:extLst>
              <a:ext uri="{FF2B5EF4-FFF2-40B4-BE49-F238E27FC236}">
                <a16:creationId xmlns:a16="http://schemas.microsoft.com/office/drawing/2014/main" id="{4BE9B83D-7881-2CB6-D66B-2A4617D0854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8ED97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8" y="5370194"/>
            <a:ext cx="1257300" cy="9525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DD5870A-F829-72F6-1D8E-1E8889CF9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1" y="2957583"/>
            <a:ext cx="3309814" cy="28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EC14CDF-E60C-86B3-4B75-DA793CC46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014" y="2918010"/>
            <a:ext cx="3169553" cy="26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CE1C72-474F-4F54-74C0-AA9BEF68E404}"/>
              </a:ext>
            </a:extLst>
          </p:cNvPr>
          <p:cNvSpPr txBox="1"/>
          <p:nvPr/>
        </p:nvSpPr>
        <p:spPr>
          <a:xfrm>
            <a:off x="1573913" y="2869035"/>
            <a:ext cx="97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Player1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017E87-C9C6-E981-7467-72557E394CF0}"/>
              </a:ext>
            </a:extLst>
          </p:cNvPr>
          <p:cNvSpPr txBox="1"/>
          <p:nvPr/>
        </p:nvSpPr>
        <p:spPr>
          <a:xfrm>
            <a:off x="9634194" y="2869035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Player2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pic>
        <p:nvPicPr>
          <p:cNvPr id="3" name="그림 2" descr="텍스트, 폰트, 로고, 원이(가) 표시된 사진&#10;&#10;자동 생성된 설명">
            <a:extLst>
              <a:ext uri="{FF2B5EF4-FFF2-40B4-BE49-F238E27FC236}">
                <a16:creationId xmlns:a16="http://schemas.microsoft.com/office/drawing/2014/main" id="{D550E3BC-A02A-5936-3A01-6005BCA1AA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68" y="5379093"/>
            <a:ext cx="1257300" cy="952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BC7034-7C45-CD72-793D-79B922EBC2CF}"/>
              </a:ext>
            </a:extLst>
          </p:cNvPr>
          <p:cNvSpPr txBox="1"/>
          <p:nvPr/>
        </p:nvSpPr>
        <p:spPr>
          <a:xfrm>
            <a:off x="5668472" y="3244334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Server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695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 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시연 영상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akaoTalk_20240613_021504753">
            <a:hlinkClick r:id="" action="ppaction://media"/>
            <a:extLst>
              <a:ext uri="{FF2B5EF4-FFF2-40B4-BE49-F238E27FC236}">
                <a16:creationId xmlns:a16="http://schemas.microsoft.com/office/drawing/2014/main" id="{3EED5541-943E-3C76-4109-66ED4BBE87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1455" y="1496610"/>
            <a:ext cx="10989089" cy="52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3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- 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시연 영상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3E1831-6B3F-F452-9C69-2EB44DF93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3" y="-88548"/>
            <a:ext cx="1496610" cy="149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4E45693-B328-96EB-1750-73E9DBDFFF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82"/>
          <a:stretch/>
        </p:blipFill>
        <p:spPr>
          <a:xfrm>
            <a:off x="962358" y="2070060"/>
            <a:ext cx="10267284" cy="3606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E2B66C-D2DA-7827-3881-6E20C05585B4}"/>
              </a:ext>
            </a:extLst>
          </p:cNvPr>
          <p:cNvSpPr txBox="1"/>
          <p:nvPr/>
        </p:nvSpPr>
        <p:spPr>
          <a:xfrm>
            <a:off x="962358" y="5876967"/>
            <a:ext cx="777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2</a:t>
            </a:r>
            <a:r>
              <a:rPr lang="ko-KR" altLang="en-US" sz="24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명의 플레이어에게 공유된 점수를 보여주고 게임 종료 </a:t>
            </a:r>
          </a:p>
        </p:txBody>
      </p:sp>
    </p:spTree>
    <p:extLst>
      <p:ext uri="{BB962C8B-B14F-4D97-AF65-F5344CB8AC3E}">
        <p14:creationId xmlns:p14="http://schemas.microsoft.com/office/powerpoint/2010/main" val="2729973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2:2 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이어달리기 모드 실행 과정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D5C318-6B84-4A0E-C3E5-B2392059C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1" y="-47689"/>
            <a:ext cx="944216" cy="136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일체 포함 - 무료 상호 작용개 아이콘">
            <a:extLst>
              <a:ext uri="{FF2B5EF4-FFF2-40B4-BE49-F238E27FC236}">
                <a16:creationId xmlns:a16="http://schemas.microsoft.com/office/drawing/2014/main" id="{F3077000-F8B6-25D5-8E21-6A54B1074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1389472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순서도: 연결자 3">
            <a:extLst>
              <a:ext uri="{FF2B5EF4-FFF2-40B4-BE49-F238E27FC236}">
                <a16:creationId xmlns:a16="http://schemas.microsoft.com/office/drawing/2014/main" id="{5665B87E-6F27-8DA5-438E-C1E7A1951E22}"/>
              </a:ext>
            </a:extLst>
          </p:cNvPr>
          <p:cNvSpPr/>
          <p:nvPr/>
        </p:nvSpPr>
        <p:spPr>
          <a:xfrm>
            <a:off x="894945" y="2908569"/>
            <a:ext cx="3365770" cy="3210127"/>
          </a:xfrm>
          <a:prstGeom prst="flowChartConnector">
            <a:avLst/>
          </a:prstGeom>
          <a:noFill/>
          <a:ln w="5715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03A12CA9-3B07-FB68-7054-38850809CE59}"/>
              </a:ext>
            </a:extLst>
          </p:cNvPr>
          <p:cNvSpPr/>
          <p:nvPr/>
        </p:nvSpPr>
        <p:spPr>
          <a:xfrm>
            <a:off x="7910362" y="2908568"/>
            <a:ext cx="3365770" cy="3210127"/>
          </a:xfrm>
          <a:prstGeom prst="flowChartConnector">
            <a:avLst/>
          </a:prstGeom>
          <a:noFill/>
          <a:ln w="5715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36ECC98-46B3-ABB1-32A9-35821804F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11" y="3242288"/>
            <a:ext cx="2552014" cy="215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DF6E8-254E-2405-DD80-23CB2E6E2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897" y="3224076"/>
            <a:ext cx="2254545" cy="190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9CA4094-E085-AC47-67B7-87E84676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389" y="4055418"/>
            <a:ext cx="1936224" cy="193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C63152FE-E6AF-C326-C83A-5A4836BF0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805" y="3898253"/>
            <a:ext cx="2064203" cy="206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150931-916E-AD47-649E-CCB5A23C5D5C}"/>
              </a:ext>
            </a:extLst>
          </p:cNvPr>
          <p:cNvSpPr txBox="1"/>
          <p:nvPr/>
        </p:nvSpPr>
        <p:spPr>
          <a:xfrm>
            <a:off x="1803080" y="6164809"/>
            <a:ext cx="1489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Client List 1</a:t>
            </a:r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EE41F-531E-15BE-5C18-E2F227595CB8}"/>
              </a:ext>
            </a:extLst>
          </p:cNvPr>
          <p:cNvSpPr txBox="1"/>
          <p:nvPr/>
        </p:nvSpPr>
        <p:spPr>
          <a:xfrm>
            <a:off x="8878698" y="6164809"/>
            <a:ext cx="151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Client List 2</a:t>
            </a:r>
            <a:endParaRPr lang="ko-KR" altLang="en-US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5" name="화살표: 왼쪽/오른쪽 14">
            <a:extLst>
              <a:ext uri="{FF2B5EF4-FFF2-40B4-BE49-F238E27FC236}">
                <a16:creationId xmlns:a16="http://schemas.microsoft.com/office/drawing/2014/main" id="{190AAEB1-288F-DB1F-1A80-52122725E31A}"/>
              </a:ext>
            </a:extLst>
          </p:cNvPr>
          <p:cNvSpPr/>
          <p:nvPr/>
        </p:nvSpPr>
        <p:spPr>
          <a:xfrm rot="19971450">
            <a:off x="3327431" y="2373145"/>
            <a:ext cx="1635685" cy="348362"/>
          </a:xfrm>
          <a:prstGeom prst="leftRigh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B98E7A35-6E56-49E3-8451-322838169D66}"/>
              </a:ext>
            </a:extLst>
          </p:cNvPr>
          <p:cNvSpPr/>
          <p:nvPr/>
        </p:nvSpPr>
        <p:spPr>
          <a:xfrm rot="1710599">
            <a:off x="7073147" y="2365595"/>
            <a:ext cx="1635685" cy="348362"/>
          </a:xfrm>
          <a:prstGeom prst="leftRightArrow">
            <a:avLst/>
          </a:prstGeom>
          <a:solidFill>
            <a:srgbClr val="8ED9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20C89B-99C9-5338-5A9F-D87947AF188E}"/>
              </a:ext>
            </a:extLst>
          </p:cNvPr>
          <p:cNvSpPr txBox="1"/>
          <p:nvPr/>
        </p:nvSpPr>
        <p:spPr>
          <a:xfrm>
            <a:off x="5668472" y="3244334"/>
            <a:ext cx="98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Server</a:t>
            </a:r>
            <a:endParaRPr lang="ko-KR" altLang="en-US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AA561A-23F0-11ED-BC4E-3E53D9CE926D}"/>
              </a:ext>
            </a:extLst>
          </p:cNvPr>
          <p:cNvSpPr txBox="1"/>
          <p:nvPr/>
        </p:nvSpPr>
        <p:spPr>
          <a:xfrm>
            <a:off x="4272368" y="3585024"/>
            <a:ext cx="37747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300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r>
              <a:rPr lang="ko-KR" altLang="en-US" sz="23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클라이언트 </a:t>
            </a:r>
            <a:r>
              <a:rPr lang="ko-KR" altLang="en-US" sz="2300" dirty="0">
                <a:solidFill>
                  <a:srgbClr val="8ED973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리스트</a:t>
            </a:r>
            <a:r>
              <a:rPr lang="ko-KR" altLang="en-US" sz="23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를 생성하여 클라이언트 </a:t>
            </a:r>
            <a:r>
              <a:rPr lang="ko-KR" altLang="en-US" sz="2300" dirty="0">
                <a:solidFill>
                  <a:srgbClr val="8ED973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그룹화</a:t>
            </a:r>
            <a:endParaRPr lang="en-US" altLang="ko-KR" sz="2300" dirty="0">
              <a:solidFill>
                <a:srgbClr val="8ED973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r>
              <a:rPr lang="ko-KR" altLang="en-US" sz="23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en-US" altLang="ko-KR" sz="23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&gt; </a:t>
            </a:r>
            <a:r>
              <a:rPr lang="ko-KR" altLang="en-US" sz="23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서버는 이를 통해 어떤 </a:t>
            </a:r>
            <a:endParaRPr lang="en-US" altLang="ko-KR" sz="2300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r>
              <a:rPr lang="ko-KR" altLang="en-US" sz="2300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팀으로부터 신호가 왔는지 구분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623B8D-64F4-EF1A-B329-63519236C356}"/>
              </a:ext>
            </a:extLst>
          </p:cNvPr>
          <p:cNvSpPr txBox="1"/>
          <p:nvPr/>
        </p:nvSpPr>
        <p:spPr>
          <a:xfrm rot="20009605">
            <a:off x="3578481" y="2079947"/>
            <a:ext cx="1071127" cy="887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   신호</a:t>
            </a:r>
            <a:endParaRPr lang="en-US" altLang="ko-KR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동작 명령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84EBB9-1AEC-3034-96C9-63818CC75228}"/>
              </a:ext>
            </a:extLst>
          </p:cNvPr>
          <p:cNvSpPr txBox="1"/>
          <p:nvPr/>
        </p:nvSpPr>
        <p:spPr>
          <a:xfrm rot="1722536">
            <a:off x="7474302" y="2090281"/>
            <a:ext cx="1071127" cy="8876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   신호</a:t>
            </a:r>
            <a:endParaRPr lang="en-US" altLang="ko-KR" dirty="0"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CookieRun Black" panose="020B0600000101010101" pitchFamily="50" charset="-127"/>
                <a:ea typeface="CookieRun Black" panose="020B0600000101010101" pitchFamily="50" charset="-127"/>
              </a:rPr>
              <a:t>동작 명령</a:t>
            </a:r>
          </a:p>
        </p:txBody>
      </p:sp>
    </p:spTree>
    <p:extLst>
      <p:ext uri="{BB962C8B-B14F-4D97-AF65-F5344CB8AC3E}">
        <p14:creationId xmlns:p14="http://schemas.microsoft.com/office/powerpoint/2010/main" val="472958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okie Run: OvenBreak saves over $200K CDN cost with Play Asset Delivery |  Developer stories | Android Developers">
            <a:extLst>
              <a:ext uri="{FF2B5EF4-FFF2-40B4-BE49-F238E27FC236}">
                <a16:creationId xmlns:a16="http://schemas.microsoft.com/office/drawing/2014/main" id="{21E3EAE7-0F0D-FF13-688F-74CFFB1A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B908E72-BA05-4A85-8E64-31226C81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9" y="2124709"/>
            <a:ext cx="2985104" cy="26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6A087B9-CE65-7073-DC14-FCE6C82A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11" y="2024352"/>
            <a:ext cx="2900193" cy="280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2DBFE7D-067A-C2CE-3A15-8D6BE6EC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912" y="1892609"/>
            <a:ext cx="3071189" cy="30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854CC65-4E84-C043-0705-3A09B90C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4783"/>
            <a:ext cx="3456018" cy="27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B33C322F-E352-BCDA-9168-61C1962F1A33}"/>
              </a:ext>
            </a:extLst>
          </p:cNvPr>
          <p:cNvSpPr/>
          <p:nvPr/>
        </p:nvSpPr>
        <p:spPr>
          <a:xfrm>
            <a:off x="620343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목차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49B2C20B-BC55-6F06-25C8-12C0CC843BFF}"/>
              </a:ext>
            </a:extLst>
          </p:cNvPr>
          <p:cNvSpPr/>
          <p:nvPr/>
        </p:nvSpPr>
        <p:spPr>
          <a:xfrm>
            <a:off x="10195405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2:2 </a:t>
            </a:r>
            <a:r>
              <a:rPr lang="ko-KR" altLang="en-US" sz="15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이어달리기 모드 </a:t>
            </a: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F5BD339D-A664-F3D9-AEEA-46E541B551FC}"/>
              </a:ext>
            </a:extLst>
          </p:cNvPr>
          <p:cNvSpPr/>
          <p:nvPr/>
        </p:nvSpPr>
        <p:spPr>
          <a:xfrm>
            <a:off x="6823794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인</a:t>
            </a:r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09611BB4-94C6-6AAE-3066-7FE58CD7E15A}"/>
              </a:ext>
            </a:extLst>
          </p:cNvPr>
          <p:cNvSpPr/>
          <p:nvPr/>
        </p:nvSpPr>
        <p:spPr>
          <a:xfrm>
            <a:off x="3452183" y="5231280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채팅 및 </a:t>
            </a:r>
            <a:r>
              <a:rPr lang="ko-KR" altLang="en-US" sz="16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대기방</a:t>
            </a:r>
            <a:endParaRPr lang="ko-KR" altLang="en-US" sz="16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714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2:2 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이어달리기 모드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– 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시연 영상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D5C318-6B84-4A0E-C3E5-B2392059C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1" y="-47689"/>
            <a:ext cx="944216" cy="136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시연영상">
            <a:hlinkClick r:id="" action="ppaction://media"/>
            <a:extLst>
              <a:ext uri="{FF2B5EF4-FFF2-40B4-BE49-F238E27FC236}">
                <a16:creationId xmlns:a16="http://schemas.microsoft.com/office/drawing/2014/main" id="{35EB1C8F-D0D3-52F3-8269-1E1F347809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4064" y="1479820"/>
            <a:ext cx="9743872" cy="514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0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2:2 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이어달리기 모드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– 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시연 영상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7D5C318-6B84-4A0E-C3E5-B2392059C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1" y="-47689"/>
            <a:ext cx="944216" cy="136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01EAC-A17A-BBE4-0C2D-4D9586A499EF}"/>
              </a:ext>
            </a:extLst>
          </p:cNvPr>
          <p:cNvSpPr txBox="1"/>
          <p:nvPr/>
        </p:nvSpPr>
        <p:spPr>
          <a:xfrm>
            <a:off x="1553820" y="6264042"/>
            <a:ext cx="5412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우리팀과</a:t>
            </a:r>
            <a:r>
              <a:rPr lang="ko-KR" altLang="en-US" sz="24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상대팀 점수를 보여주고 게임 종료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F45E63-E3CD-F5DF-2CEE-D4A182660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820" y="1556426"/>
            <a:ext cx="9084360" cy="453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88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okieRun: Kingdom">
            <a:extLst>
              <a:ext uri="{FF2B5EF4-FFF2-40B4-BE49-F238E27FC236}">
                <a16:creationId xmlns:a16="http://schemas.microsoft.com/office/drawing/2014/main" id="{3ABE57F5-8242-5DD5-898D-280CE21AE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3BE5F9-BEE9-66D6-6E36-9C296A17B1F6}"/>
              </a:ext>
            </a:extLst>
          </p:cNvPr>
          <p:cNvSpPr txBox="1"/>
          <p:nvPr/>
        </p:nvSpPr>
        <p:spPr>
          <a:xfrm>
            <a:off x="4084872" y="2921168"/>
            <a:ext cx="3640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감사합니다</a:t>
            </a:r>
            <a:r>
              <a:rPr lang="en-US" altLang="ko-KR" sz="5400" dirty="0">
                <a:solidFill>
                  <a:schemeClr val="bg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!</a:t>
            </a:r>
            <a:endParaRPr lang="ko-KR" altLang="en-US" sz="5400" dirty="0">
              <a:solidFill>
                <a:schemeClr val="bg1"/>
              </a:solidFill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80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okie Run: OvenBreak saves over $200K CDN cost with Play Asset Delivery |  Developer stories | Android Developers">
            <a:extLst>
              <a:ext uri="{FF2B5EF4-FFF2-40B4-BE49-F238E27FC236}">
                <a16:creationId xmlns:a16="http://schemas.microsoft.com/office/drawing/2014/main" id="{21E3EAE7-0F0D-FF13-688F-74CFFB1A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B908E72-BA05-4A85-8E64-31226C81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9" y="2124709"/>
            <a:ext cx="2985104" cy="26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6A087B9-CE65-7073-DC14-FCE6C82A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11" y="2024352"/>
            <a:ext cx="2900193" cy="280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2DBFE7D-067A-C2CE-3A15-8D6BE6EC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912" y="1892609"/>
            <a:ext cx="3071189" cy="30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854CC65-4E84-C043-0705-3A09B90C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4783"/>
            <a:ext cx="3456018" cy="27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B33C322F-E352-BCDA-9168-61C1962F1A33}"/>
              </a:ext>
            </a:extLst>
          </p:cNvPr>
          <p:cNvSpPr/>
          <p:nvPr/>
        </p:nvSpPr>
        <p:spPr>
          <a:xfrm>
            <a:off x="620343" y="5229192"/>
            <a:ext cx="1590261" cy="515196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목차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49B2C20B-BC55-6F06-25C8-12C0CC843BFF}"/>
              </a:ext>
            </a:extLst>
          </p:cNvPr>
          <p:cNvSpPr/>
          <p:nvPr/>
        </p:nvSpPr>
        <p:spPr>
          <a:xfrm>
            <a:off x="10195405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2:2 </a:t>
            </a:r>
            <a:r>
              <a:rPr lang="ko-KR" altLang="en-US" sz="15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이어달리기 모드 </a:t>
            </a: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F5BD339D-A664-F3D9-AEEA-46E541B551FC}"/>
              </a:ext>
            </a:extLst>
          </p:cNvPr>
          <p:cNvSpPr/>
          <p:nvPr/>
        </p:nvSpPr>
        <p:spPr>
          <a:xfrm>
            <a:off x="6823794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인</a:t>
            </a:r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09611BB4-94C6-6AAE-3066-7FE58CD7E15A}"/>
              </a:ext>
            </a:extLst>
          </p:cNvPr>
          <p:cNvSpPr/>
          <p:nvPr/>
        </p:nvSpPr>
        <p:spPr>
          <a:xfrm>
            <a:off x="3452183" y="5231280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채팅 및 </a:t>
            </a:r>
            <a:r>
              <a:rPr lang="ko-KR" altLang="en-US" sz="16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대기방</a:t>
            </a:r>
            <a:endParaRPr lang="ko-KR" altLang="en-US" sz="16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97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0" name="Picture 2" descr="쿠키런2]쿠키런:오븐브레이크 솔직한 후기 : 네이버 블로그">
            <a:extLst>
              <a:ext uri="{FF2B5EF4-FFF2-40B4-BE49-F238E27FC236}">
                <a16:creationId xmlns:a16="http://schemas.microsoft.com/office/drawing/2014/main" id="{D3152E0C-8ED9-489C-AD04-3262AE068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1010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572A8382-2948-5F2B-499C-DD4DD64339DD}"/>
              </a:ext>
            </a:extLst>
          </p:cNvPr>
          <p:cNvSpPr/>
          <p:nvPr/>
        </p:nvSpPr>
        <p:spPr>
          <a:xfrm flipH="1">
            <a:off x="946048" y="1182892"/>
            <a:ext cx="4863831" cy="2501022"/>
          </a:xfrm>
          <a:prstGeom prst="wedgeRectCallout">
            <a:avLst>
              <a:gd name="adj1" fmla="val -552"/>
              <a:gd name="adj2" fmla="val 66052"/>
            </a:avLst>
          </a:prstGeom>
          <a:solidFill>
            <a:srgbClr val="FFF9EB"/>
          </a:solidFill>
          <a:ln w="5715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sz="32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채팅 및 </a:t>
            </a:r>
            <a:r>
              <a:rPr lang="ko-KR" altLang="en-US" sz="32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대기방</a:t>
            </a:r>
            <a:endParaRPr lang="en-US" altLang="ko-KR" sz="32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2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2:2 </a:t>
            </a:r>
            <a:r>
              <a:rPr lang="ko-KR" altLang="en-US" sz="32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이어달리기 모드</a:t>
            </a:r>
            <a:endParaRPr lang="en-US" altLang="ko-KR" sz="32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sz="32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2</a:t>
            </a:r>
            <a:r>
              <a:rPr lang="ko-KR" altLang="en-US" sz="32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인 </a:t>
            </a:r>
            <a:r>
              <a:rPr lang="en-US" altLang="ko-KR" sz="32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sz="32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</a:t>
            </a:r>
            <a:endParaRPr lang="en-US" altLang="ko-KR" sz="32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71CABF98-9AFB-7BDA-0B42-5FC90B8CC09C}"/>
                  </a:ext>
                </a:extLst>
              </p14:cNvPr>
              <p14:cNvContentPartPr/>
              <p14:nvPr/>
            </p14:nvContentPartPr>
            <p14:xfrm>
              <a:off x="3377964" y="5398093"/>
              <a:ext cx="192960" cy="4068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71CABF98-9AFB-7BDA-0B42-5FC90B8CC0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71844" y="5391973"/>
                <a:ext cx="205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F9C2A89-7E94-1953-4CEC-5352E0C5D05D}"/>
                  </a:ext>
                </a:extLst>
              </p14:cNvPr>
              <p14:cNvContentPartPr/>
              <p14:nvPr/>
            </p14:nvContentPartPr>
            <p14:xfrm>
              <a:off x="2375724" y="4113613"/>
              <a:ext cx="1394280" cy="13435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F9C2A89-7E94-1953-4CEC-5352E0C5D05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2724" y="4050973"/>
                <a:ext cx="1519920" cy="1469160"/>
              </a:xfrm>
              <a:prstGeom prst="rect">
                <a:avLst/>
              </a:prstGeom>
            </p:spPr>
          </p:pic>
        </mc:Fallback>
      </mc:AlternateContent>
      <p:pic>
        <p:nvPicPr>
          <p:cNvPr id="7174" name="Picture 6">
            <a:extLst>
              <a:ext uri="{FF2B5EF4-FFF2-40B4-BE49-F238E27FC236}">
                <a16:creationId xmlns:a16="http://schemas.microsoft.com/office/drawing/2014/main" id="{B0882401-6B2B-953D-0AD6-4207BC4FE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890" y="3543502"/>
            <a:ext cx="2440770" cy="213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25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okie Run: OvenBreak saves over $200K CDN cost with Play Asset Delivery |  Developer stories | Android Developers">
            <a:extLst>
              <a:ext uri="{FF2B5EF4-FFF2-40B4-BE49-F238E27FC236}">
                <a16:creationId xmlns:a16="http://schemas.microsoft.com/office/drawing/2014/main" id="{21E3EAE7-0F0D-FF13-688F-74CFFB1A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B908E72-BA05-4A85-8E64-31226C81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9" y="2124709"/>
            <a:ext cx="2985104" cy="26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6A087B9-CE65-7073-DC14-FCE6C82A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11" y="2024352"/>
            <a:ext cx="2900193" cy="280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2DBFE7D-067A-C2CE-3A15-8D6BE6EC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912" y="1892609"/>
            <a:ext cx="3071189" cy="30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854CC65-4E84-C043-0705-3A09B90C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4783"/>
            <a:ext cx="3456018" cy="27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B33C322F-E352-BCDA-9168-61C1962F1A33}"/>
              </a:ext>
            </a:extLst>
          </p:cNvPr>
          <p:cNvSpPr/>
          <p:nvPr/>
        </p:nvSpPr>
        <p:spPr>
          <a:xfrm>
            <a:off x="620343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목차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49B2C20B-BC55-6F06-25C8-12C0CC843BFF}"/>
              </a:ext>
            </a:extLst>
          </p:cNvPr>
          <p:cNvSpPr/>
          <p:nvPr/>
        </p:nvSpPr>
        <p:spPr>
          <a:xfrm>
            <a:off x="10195405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2:2 </a:t>
            </a:r>
            <a:r>
              <a:rPr lang="ko-KR" altLang="en-US" sz="15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이어달리기 모드 </a:t>
            </a: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F5BD339D-A664-F3D9-AEEA-46E541B551FC}"/>
              </a:ext>
            </a:extLst>
          </p:cNvPr>
          <p:cNvSpPr/>
          <p:nvPr/>
        </p:nvSpPr>
        <p:spPr>
          <a:xfrm>
            <a:off x="6823794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인</a:t>
            </a:r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09611BB4-94C6-6AAE-3066-7FE58CD7E15A}"/>
              </a:ext>
            </a:extLst>
          </p:cNvPr>
          <p:cNvSpPr/>
          <p:nvPr/>
        </p:nvSpPr>
        <p:spPr>
          <a:xfrm>
            <a:off x="3452183" y="5231280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채팅 및 </a:t>
            </a:r>
            <a:r>
              <a:rPr lang="ko-KR" altLang="en-US" sz="16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대기방</a:t>
            </a:r>
            <a:endParaRPr lang="ko-KR" altLang="en-US" sz="16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4452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ookie Run: OvenBreak saves over $200K CDN cost with Play Asset Delivery |  Developer stories | Android Developers">
            <a:extLst>
              <a:ext uri="{FF2B5EF4-FFF2-40B4-BE49-F238E27FC236}">
                <a16:creationId xmlns:a16="http://schemas.microsoft.com/office/drawing/2014/main" id="{21E3EAE7-0F0D-FF13-688F-74CFFB1A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B908E72-BA05-4A85-8E64-31226C81C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9" y="2124709"/>
            <a:ext cx="2985104" cy="260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6A087B9-CE65-7073-DC14-FCE6C82AE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11" y="2024352"/>
            <a:ext cx="2900193" cy="2807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02DBFE7D-067A-C2CE-3A15-8D6BE6EC1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912" y="1892609"/>
            <a:ext cx="3071189" cy="307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854CC65-4E84-C043-0705-3A09B90C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4783"/>
            <a:ext cx="3456018" cy="270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순서도: 수행의 시작/종료 1">
            <a:extLst>
              <a:ext uri="{FF2B5EF4-FFF2-40B4-BE49-F238E27FC236}">
                <a16:creationId xmlns:a16="http://schemas.microsoft.com/office/drawing/2014/main" id="{B33C322F-E352-BCDA-9168-61C1962F1A33}"/>
              </a:ext>
            </a:extLst>
          </p:cNvPr>
          <p:cNvSpPr/>
          <p:nvPr/>
        </p:nvSpPr>
        <p:spPr>
          <a:xfrm>
            <a:off x="620343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목차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49B2C20B-BC55-6F06-25C8-12C0CC843BFF}"/>
              </a:ext>
            </a:extLst>
          </p:cNvPr>
          <p:cNvSpPr/>
          <p:nvPr/>
        </p:nvSpPr>
        <p:spPr>
          <a:xfrm>
            <a:off x="10195405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2:2 </a:t>
            </a:r>
            <a:r>
              <a:rPr lang="ko-KR" altLang="en-US" sz="15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이어달리기 모드 </a:t>
            </a:r>
          </a:p>
        </p:txBody>
      </p:sp>
      <p:sp>
        <p:nvSpPr>
          <p:cNvPr id="5" name="순서도: 수행의 시작/종료 4">
            <a:extLst>
              <a:ext uri="{FF2B5EF4-FFF2-40B4-BE49-F238E27FC236}">
                <a16:creationId xmlns:a16="http://schemas.microsoft.com/office/drawing/2014/main" id="{F5BD339D-A664-F3D9-AEEA-46E541B551FC}"/>
              </a:ext>
            </a:extLst>
          </p:cNvPr>
          <p:cNvSpPr/>
          <p:nvPr/>
        </p:nvSpPr>
        <p:spPr>
          <a:xfrm>
            <a:off x="6823794" y="5229192"/>
            <a:ext cx="1590261" cy="515196"/>
          </a:xfrm>
          <a:prstGeom prst="flowChartTerminator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인</a:t>
            </a:r>
            <a:r>
              <a:rPr lang="en-US" altLang="ko-KR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각 모드 </a:t>
            </a:r>
          </a:p>
        </p:txBody>
      </p:sp>
      <p:sp>
        <p:nvSpPr>
          <p:cNvPr id="6" name="순서도: 수행의 시작/종료 5">
            <a:extLst>
              <a:ext uri="{FF2B5EF4-FFF2-40B4-BE49-F238E27FC236}">
                <a16:creationId xmlns:a16="http://schemas.microsoft.com/office/drawing/2014/main" id="{09611BB4-94C6-6AAE-3066-7FE58CD7E15A}"/>
              </a:ext>
            </a:extLst>
          </p:cNvPr>
          <p:cNvSpPr/>
          <p:nvPr/>
        </p:nvSpPr>
        <p:spPr>
          <a:xfrm>
            <a:off x="3452183" y="5231280"/>
            <a:ext cx="1590261" cy="515196"/>
          </a:xfrm>
          <a:prstGeom prst="flowChartTerminator">
            <a:avLst/>
          </a:prstGeom>
          <a:solidFill>
            <a:srgbClr val="8ED97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채팅 및 </a:t>
            </a:r>
            <a:r>
              <a:rPr lang="ko-KR" altLang="en-US" sz="16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대기방</a:t>
            </a:r>
            <a:endParaRPr lang="ko-KR" altLang="en-US" sz="16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33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ko-KR" altLang="en-US" sz="4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채팅창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및 </a:t>
            </a:r>
            <a:r>
              <a:rPr lang="ko-KR" altLang="en-US" sz="4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대기방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en-US" altLang="ko-KR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– 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서버 열기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ECFD9AB9-73B4-EDE7-835E-5A61ED13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425"/>
            <a:ext cx="1558364" cy="15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DF9387-C8A7-325A-55FE-348A4106B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91" y="1558364"/>
            <a:ext cx="4578686" cy="520078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882EAF-C995-DC9A-8ACE-70104A78269A}"/>
              </a:ext>
            </a:extLst>
          </p:cNvPr>
          <p:cNvSpPr txBox="1"/>
          <p:nvPr/>
        </p:nvSpPr>
        <p:spPr>
          <a:xfrm>
            <a:off x="6096000" y="5582291"/>
            <a:ext cx="6465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서버를 열기 위한 </a:t>
            </a:r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Server Port </a:t>
            </a:r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번호 입력</a:t>
            </a:r>
            <a:endParaRPr lang="en-US" altLang="ko-KR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(</a:t>
            </a:r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포트 번호는 임의의 번호 입력</a:t>
            </a:r>
            <a:r>
              <a: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)</a:t>
            </a:r>
            <a:endParaRPr lang="ko-KR" altLang="en-US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8A26127-E2C5-7216-E5BC-818E19334554}"/>
              </a:ext>
            </a:extLst>
          </p:cNvPr>
          <p:cNvSpPr/>
          <p:nvPr/>
        </p:nvSpPr>
        <p:spPr>
          <a:xfrm>
            <a:off x="3017134" y="5827852"/>
            <a:ext cx="3078866" cy="46298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11A4B-D7AC-035A-02EA-3E5E7EED58A8}"/>
              </a:ext>
            </a:extLst>
          </p:cNvPr>
          <p:cNvSpPr txBox="1"/>
          <p:nvPr/>
        </p:nvSpPr>
        <p:spPr>
          <a:xfrm>
            <a:off x="3755728" y="3101296"/>
            <a:ext cx="43011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Server</a:t>
            </a:r>
            <a:r>
              <a:rPr lang="ko-KR" altLang="en-US" sz="2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는 </a:t>
            </a:r>
            <a:r>
              <a:rPr lang="en-US" altLang="ko-KR" sz="2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Main</a:t>
            </a:r>
            <a:r>
              <a:rPr lang="ko-KR" altLang="en-US" sz="2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이 실행되기 전 실행해 놓고 게임을 진행</a:t>
            </a:r>
          </a:p>
        </p:txBody>
      </p:sp>
    </p:spTree>
    <p:extLst>
      <p:ext uri="{BB962C8B-B14F-4D97-AF65-F5344CB8AC3E}">
        <p14:creationId xmlns:p14="http://schemas.microsoft.com/office/powerpoint/2010/main" val="3911150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101E1BC-55B5-3287-5D47-8DC42183AFED}"/>
              </a:ext>
            </a:extLst>
          </p:cNvPr>
          <p:cNvSpPr/>
          <p:nvPr/>
        </p:nvSpPr>
        <p:spPr>
          <a:xfrm>
            <a:off x="0" y="0"/>
            <a:ext cx="12192000" cy="131951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        </a:t>
            </a:r>
            <a:r>
              <a:rPr lang="ko-KR" altLang="en-US" sz="4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채팅창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및 </a:t>
            </a:r>
            <a:r>
              <a:rPr lang="ko-KR" altLang="en-US" sz="4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대기방</a:t>
            </a:r>
            <a:r>
              <a:rPr lang="ko-KR" altLang="en-US" sz="4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ECFD9AB9-73B4-EDE7-835E-5A61ED13E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425"/>
            <a:ext cx="1558364" cy="155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C81250-4C6A-B287-A814-4042BD544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33" y="1558364"/>
            <a:ext cx="7842512" cy="501071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FBFC41E-9A21-BE22-55BC-1EADA9B546F8}"/>
              </a:ext>
            </a:extLst>
          </p:cNvPr>
          <p:cNvSpPr/>
          <p:nvPr/>
        </p:nvSpPr>
        <p:spPr>
          <a:xfrm>
            <a:off x="5787342" y="2978912"/>
            <a:ext cx="3078866" cy="46298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211A4B-D7AC-035A-02EA-3E5E7EED58A8}"/>
              </a:ext>
            </a:extLst>
          </p:cNvPr>
          <p:cNvSpPr txBox="1"/>
          <p:nvPr/>
        </p:nvSpPr>
        <p:spPr>
          <a:xfrm>
            <a:off x="8866208" y="2991104"/>
            <a:ext cx="352552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캐릭터 선택창으로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09BD2E-4A1C-F53E-7F25-AAE49C26FAB1}"/>
              </a:ext>
            </a:extLst>
          </p:cNvPr>
          <p:cNvSpPr/>
          <p:nvPr/>
        </p:nvSpPr>
        <p:spPr>
          <a:xfrm>
            <a:off x="3183038" y="3680749"/>
            <a:ext cx="2604304" cy="2013995"/>
          </a:xfrm>
          <a:prstGeom prst="rect">
            <a:avLst/>
          </a:prstGeom>
          <a:noFill/>
          <a:ln w="38100">
            <a:solidFill>
              <a:srgbClr val="8ED97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18A26127-E2C5-7216-E5BC-818E19334554}"/>
              </a:ext>
            </a:extLst>
          </p:cNvPr>
          <p:cNvSpPr/>
          <p:nvPr/>
        </p:nvSpPr>
        <p:spPr>
          <a:xfrm>
            <a:off x="5787342" y="4456252"/>
            <a:ext cx="3078866" cy="462987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882EAF-C995-DC9A-8ACE-70104A78269A}"/>
              </a:ext>
            </a:extLst>
          </p:cNvPr>
          <p:cNvSpPr txBox="1"/>
          <p:nvPr/>
        </p:nvSpPr>
        <p:spPr>
          <a:xfrm>
            <a:off x="8937328" y="4456252"/>
            <a:ext cx="30788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채팅방</a:t>
            </a:r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입장을 위한</a:t>
            </a:r>
            <a:endParaRPr lang="en-US" altLang="ko-KR" sz="2800" dirty="0"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sz="2800" dirty="0" err="1">
                <a:latin typeface="CookieRun Bold" panose="020B0600000101010101" pitchFamily="50" charset="-127"/>
                <a:ea typeface="CookieRun Bold" panose="020B0600000101010101" pitchFamily="50" charset="-127"/>
              </a:rPr>
              <a:t>로그인창으로</a:t>
            </a:r>
            <a:r>
              <a: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217216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1902</TotalTime>
  <Words>493</Words>
  <Application>Microsoft Office PowerPoint</Application>
  <PresentationFormat>와이드스크린</PresentationFormat>
  <Paragraphs>166</Paragraphs>
  <Slides>32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Arial</vt:lpstr>
      <vt:lpstr>CookieRun Bold</vt:lpstr>
      <vt:lpstr>CookieRun Black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음 마</dc:creator>
  <cp:lastModifiedBy>음 마</cp:lastModifiedBy>
  <cp:revision>25</cp:revision>
  <dcterms:created xsi:type="dcterms:W3CDTF">2024-06-12T13:15:07Z</dcterms:created>
  <dcterms:modified xsi:type="dcterms:W3CDTF">2024-06-13T22:55:14Z</dcterms:modified>
</cp:coreProperties>
</file>